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5" r:id="rId1"/>
  </p:sldMasterIdLst>
  <p:notesMasterIdLst>
    <p:notesMasterId r:id="rId18"/>
  </p:notesMasterIdLst>
  <p:sldIdLst>
    <p:sldId id="357" r:id="rId2"/>
    <p:sldId id="265" r:id="rId3"/>
    <p:sldId id="358" r:id="rId4"/>
    <p:sldId id="359" r:id="rId5"/>
    <p:sldId id="360" r:id="rId6"/>
    <p:sldId id="361" r:id="rId7"/>
    <p:sldId id="362" r:id="rId8"/>
    <p:sldId id="366" r:id="rId9"/>
    <p:sldId id="368" r:id="rId10"/>
    <p:sldId id="369" r:id="rId11"/>
    <p:sldId id="370" r:id="rId12"/>
    <p:sldId id="371" r:id="rId13"/>
    <p:sldId id="372" r:id="rId14"/>
    <p:sldId id="363" r:id="rId15"/>
    <p:sldId id="364" r:id="rId16"/>
    <p:sldId id="365" r:id="rId17"/>
  </p:sldIdLst>
  <p:sldSz cx="12192000" cy="6858000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Segoe UI" panose="020B0502040204020203" pitchFamily="34" charset="0"/>
      <p:regular r:id="rId20"/>
      <p:bold r:id="rId21"/>
      <p:italic r:id="rId22"/>
      <p:boldItalic r:id="rId23"/>
    </p:embeddedFont>
    <p:embeddedFont>
      <p:font typeface="Segoe UI Light" panose="020B0502040204020203" pitchFamily="34" charset="0"/>
      <p:regular r:id="rId24"/>
      <p:italic r:id="rId25"/>
    </p:embeddedFont>
    <p:embeddedFont>
      <p:font typeface="Segoe UI Semibold" panose="020B0702040204020203" pitchFamily="34" charset="0"/>
      <p:bold r:id="rId26"/>
      <p:boldItalic r:id="rId27"/>
    </p:embeddedFont>
    <p:embeddedFont>
      <p:font typeface="Verdana" panose="020B0604030504040204" pitchFamily="34" charset="0"/>
      <p:regular r:id="rId28"/>
      <p:bold r:id="rId29"/>
      <p:italic r:id="rId30"/>
      <p:boldItalic r:id="rId31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6" userDrawn="1">
          <p15:clr>
            <a:srgbClr val="A4A3A4"/>
          </p15:clr>
        </p15:guide>
        <p15:guide id="3" pos="6834" userDrawn="1">
          <p15:clr>
            <a:srgbClr val="A4A3A4"/>
          </p15:clr>
        </p15:guide>
        <p15:guide id="4" orient="horz" pos="504" userDrawn="1">
          <p15:clr>
            <a:srgbClr val="A4A3A4"/>
          </p15:clr>
        </p15:guide>
        <p15:guide id="5" orient="horz" pos="3816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pos="42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86CB"/>
    <a:srgbClr val="000000"/>
    <a:srgbClr val="5C6BC0"/>
    <a:srgbClr val="E57373"/>
    <a:srgbClr val="3C3C3C"/>
    <a:srgbClr val="646464"/>
    <a:srgbClr val="FF7C80"/>
    <a:srgbClr val="EDEDED"/>
    <a:srgbClr val="F4433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57" autoAdjust="0"/>
    <p:restoredTop sz="96242" autoAdjust="0"/>
  </p:normalViewPr>
  <p:slideViewPr>
    <p:cSldViewPr snapToGrid="0">
      <p:cViewPr varScale="1">
        <p:scale>
          <a:sx n="109" d="100"/>
          <a:sy n="109" d="100"/>
        </p:scale>
        <p:origin x="120" y="228"/>
      </p:cViewPr>
      <p:guideLst>
        <p:guide pos="846"/>
        <p:guide pos="6834"/>
        <p:guide orient="horz" pos="504"/>
        <p:guide orient="horz" pos="3816"/>
        <p:guide pos="3840"/>
        <p:guide orient="horz" pos="2160"/>
        <p:guide pos="1209"/>
        <p:guide pos="6471"/>
        <p:guide pos="420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 Light" panose="020B05020402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 Light" panose="020B0502040204020203" pitchFamily="34" charset="0"/>
              </a:defRPr>
            </a:lvl1pPr>
          </a:lstStyle>
          <a:p>
            <a:fld id="{5D971959-953B-463E-BAAE-BE8CB048C413}" type="datetimeFigureOut">
              <a:rPr lang="fr-FR" smtClean="0"/>
              <a:pPr/>
              <a:t>26/09/2019</a:t>
            </a:fld>
            <a:endParaRPr lang="fr-F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 Light" panose="020B05020402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 Light" panose="020B0502040204020203" pitchFamily="34" charset="0"/>
              </a:defRPr>
            </a:lvl1pPr>
          </a:lstStyle>
          <a:p>
            <a:fld id="{01BB0138-77EE-466A-BAEB-47D907700EE9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653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slidor.fr/" TargetMode="Externa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629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BF478B0-BD0C-4753-83DD-0647CA2A70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0399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4E75A3EB-2585-4E8B-966D-EE16E52809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43986" y="2621323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92B3B241-D439-47C0-9E90-9F4C8234BE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83978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33B4748-1D15-492B-BFA6-8B1A7240F8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400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45937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8A52817-9434-4248-A9F0-5409D58D80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7754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8CC145B-9158-4C89-BDE8-D80C6BEAD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76437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18240BEE-6B48-4E46-8571-243D0874F8A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90198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891A3D34-F938-43C2-B3E0-F6637FB470E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67754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8AA6258D-C0D6-4D37-B7E6-AF882A75F99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6437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C05DB888-4CC2-422E-A90D-0F5961F5247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90198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91B0F4F4-8EDC-454F-99C3-EFA4EFF066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367754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5F25E1E5-622D-44E9-9FD1-48BBA5FC389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76437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FF0CB30F-6742-4E8E-9918-FF5A545074A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90198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31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22EE241B-2BBC-4744-835C-8F40458A12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505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6CAB5CF8-20D7-4B90-95C9-20E098992A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83307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62CEBB88-3D8A-4909-B93A-1F994D6624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3109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1EEB6057-CF61-47A1-8D3B-A9763726F6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662910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0" name="Picture Placeholder 10">
            <a:extLst>
              <a:ext uri="{FF2B5EF4-FFF2-40B4-BE49-F238E27FC236}">
                <a16:creationId xmlns:a16="http://schemas.microsoft.com/office/drawing/2014/main" id="{03BD2BA6-012F-4C7B-9935-0A0FF955DB3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43505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1" name="Picture Placeholder 10">
            <a:extLst>
              <a:ext uri="{FF2B5EF4-FFF2-40B4-BE49-F238E27FC236}">
                <a16:creationId xmlns:a16="http://schemas.microsoft.com/office/drawing/2014/main" id="{8212F895-139A-4202-8B95-2C7A110D67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83307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49B61935-611C-4306-A86C-ADAC9B00FAE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3109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CEBAAD78-3A0A-4669-9779-D4D727D7F89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662910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97EC4FAC-6170-4C75-A3FD-3A5D85AA36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343505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ACB2DC4-26F7-4BC8-88B7-0788963213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783307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5C281E6C-DED0-4B17-941E-21056153933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23109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8A43420A-D73B-4EB8-8CF4-AD69734CBCA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62910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36394BF-0BE0-4580-9A4B-6C3F669CE7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343505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6E2E6841-CA27-4420-B76E-77748104AF8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783307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B27D8595-9D80-4B4E-ABD1-DC192925DAC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23109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08D5C9F-A7BE-434D-8A2D-382361D5610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662910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352F1818-2397-4AFC-B47F-7932B5FE27D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43505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B32CAC22-C1FC-4489-8212-D7CB7E687C3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83307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B56CC017-012F-4974-9E86-201FB003BE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23109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9C7581D8-3435-4480-BB56-69621A99B88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662910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3557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7B4F1CB-95E7-41BB-84CD-811F727BAF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A54250B-4272-4700-9E95-FBE4CD9377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27255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63F891ED-CFDF-48EE-BC3D-74230214B07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9860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7427D460-C8D5-4849-98E7-5367CC0527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10626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62352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D0AF8791-9D94-4BF7-908B-96C3B4C292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800100"/>
            <a:ext cx="3839072" cy="52578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83352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AC4AD57-0BE9-49C6-825B-E9FA1F1C63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3" y="2333624"/>
            <a:ext cx="9491659" cy="372427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20598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62" y="0"/>
            <a:ext cx="447573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564343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918958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68531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8" y="552450"/>
            <a:ext cx="8680183" cy="57531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43839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7991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7732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57474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7215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6957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57991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57732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7474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57215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6957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1503403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od mo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5329238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672726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2987055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72855E4E-0C63-46F6-AF74-7985B3D228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68184" y="800098"/>
            <a:ext cx="2987057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0555A4FC-4CCB-4761-BA47-6EF02177460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93346" y="800098"/>
            <a:ext cx="3055627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222416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1160463"/>
            <a:ext cx="4752975" cy="4645024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838677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9668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320853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9629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3C87B226-FB09-4A65-8099-8300B588C9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98028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2DB8703F-F124-4DFE-A671-6E977F38432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426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92671105-6192-46DB-B120-D59094B55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14824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0043623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624046" y="0"/>
            <a:ext cx="3567954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021516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899455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4517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B1F59BBA-0F82-46E4-88A7-8B4BF1FC9DD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65413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D484B8B-E091-4030-BC2B-6BA4849566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86310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491174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5796EA6-35FB-4A7E-809F-A9815E5FEF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5998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613909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4447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92839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78922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865005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51088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37171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923253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5" name="Espace réservé du contenu 12">
            <a:extLst>
              <a:ext uri="{FF2B5EF4-FFF2-40B4-BE49-F238E27FC236}">
                <a16:creationId xmlns:a16="http://schemas.microsoft.com/office/drawing/2014/main" id="{9F748970-5446-41ED-9626-54FA09FD9DA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492839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6" name="Espace réservé du contenu 12">
            <a:extLst>
              <a:ext uri="{FF2B5EF4-FFF2-40B4-BE49-F238E27FC236}">
                <a16:creationId xmlns:a16="http://schemas.microsoft.com/office/drawing/2014/main" id="{658FDE67-743F-4741-AD12-5E89EB8B520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178922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7" name="Espace réservé du contenu 12">
            <a:extLst>
              <a:ext uri="{FF2B5EF4-FFF2-40B4-BE49-F238E27FC236}">
                <a16:creationId xmlns:a16="http://schemas.microsoft.com/office/drawing/2014/main" id="{3B72979C-C29D-4B32-BD44-7102EF391EC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865005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8" name="Espace réservé du contenu 12">
            <a:extLst>
              <a:ext uri="{FF2B5EF4-FFF2-40B4-BE49-F238E27FC236}">
                <a16:creationId xmlns:a16="http://schemas.microsoft.com/office/drawing/2014/main" id="{E26C070C-BBAD-4319-94CD-E920FBB48BB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551088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9" name="Espace réservé du contenu 12">
            <a:extLst>
              <a:ext uri="{FF2B5EF4-FFF2-40B4-BE49-F238E27FC236}">
                <a16:creationId xmlns:a16="http://schemas.microsoft.com/office/drawing/2014/main" id="{72D6E8D4-073F-4B82-807C-3DDAA7A1891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37171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0" name="Espace réservé du contenu 12">
            <a:extLst>
              <a:ext uri="{FF2B5EF4-FFF2-40B4-BE49-F238E27FC236}">
                <a16:creationId xmlns:a16="http://schemas.microsoft.com/office/drawing/2014/main" id="{D7188408-3746-4E2D-AC24-5C968B45D95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923253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1" name="Espace réservé du contenu 12">
            <a:extLst>
              <a:ext uri="{FF2B5EF4-FFF2-40B4-BE49-F238E27FC236}">
                <a16:creationId xmlns:a16="http://schemas.microsoft.com/office/drawing/2014/main" id="{5B127143-F73B-447F-8E18-A821163DB15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492839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2" name="Espace réservé du contenu 12">
            <a:extLst>
              <a:ext uri="{FF2B5EF4-FFF2-40B4-BE49-F238E27FC236}">
                <a16:creationId xmlns:a16="http://schemas.microsoft.com/office/drawing/2014/main" id="{48201BCB-09BC-40A6-88E5-745ABA04D14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78922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3" name="Espace réservé du contenu 12">
            <a:extLst>
              <a:ext uri="{FF2B5EF4-FFF2-40B4-BE49-F238E27FC236}">
                <a16:creationId xmlns:a16="http://schemas.microsoft.com/office/drawing/2014/main" id="{6CDF4116-C12D-409A-BD45-FCE9C3710FE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865005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4" name="Espace réservé du contenu 12">
            <a:extLst>
              <a:ext uri="{FF2B5EF4-FFF2-40B4-BE49-F238E27FC236}">
                <a16:creationId xmlns:a16="http://schemas.microsoft.com/office/drawing/2014/main" id="{877E41ED-FA1D-4BD6-804A-2AE2A0E3221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551088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5" name="Espace réservé du contenu 12">
            <a:extLst>
              <a:ext uri="{FF2B5EF4-FFF2-40B4-BE49-F238E27FC236}">
                <a16:creationId xmlns:a16="http://schemas.microsoft.com/office/drawing/2014/main" id="{A9609212-EAF9-4B4F-A5BF-6F7698F7459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237171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6" name="Espace réservé du contenu 12">
            <a:extLst>
              <a:ext uri="{FF2B5EF4-FFF2-40B4-BE49-F238E27FC236}">
                <a16:creationId xmlns:a16="http://schemas.microsoft.com/office/drawing/2014/main" id="{3AC5948D-29D8-4F6E-B17F-0441995C2C3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9923253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8954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A62A3B4-90FB-4299-99EA-8A0033116D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9418" y="2781300"/>
            <a:ext cx="2073164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309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47147" y="896184"/>
            <a:ext cx="2366010" cy="513885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6311">
                <a:moveTo>
                  <a:pt x="0" y="256648"/>
                </a:moveTo>
                <a:cubicBezTo>
                  <a:pt x="0" y="121456"/>
                  <a:pt x="101975" y="14401"/>
                  <a:pt x="237167" y="9321"/>
                </a:cubicBezTo>
                <a:cubicBezTo>
                  <a:pt x="333052" y="-1632"/>
                  <a:pt x="444023" y="-4013"/>
                  <a:pt x="520700" y="8052"/>
                </a:cubicBezTo>
                <a:cubicBezTo>
                  <a:pt x="570707" y="42977"/>
                  <a:pt x="486568" y="204269"/>
                  <a:pt x="732790" y="189664"/>
                </a:cubicBezTo>
                <a:cubicBezTo>
                  <a:pt x="889925" y="194321"/>
                  <a:pt x="1103918" y="196755"/>
                  <a:pt x="1274918" y="194110"/>
                </a:cubicBezTo>
                <a:cubicBezTo>
                  <a:pt x="1445918" y="191466"/>
                  <a:pt x="1661739" y="204383"/>
                  <a:pt x="1758788" y="173797"/>
                </a:cubicBezTo>
                <a:cubicBezTo>
                  <a:pt x="1855837" y="143211"/>
                  <a:pt x="1797125" y="37475"/>
                  <a:pt x="1857213" y="10594"/>
                </a:cubicBezTo>
                <a:cubicBezTo>
                  <a:pt x="1896981" y="-1049"/>
                  <a:pt x="2008907" y="688"/>
                  <a:pt x="2133923" y="4245"/>
                </a:cubicBezTo>
                <a:cubicBezTo>
                  <a:pt x="2258939" y="7802"/>
                  <a:pt x="2366010" y="121456"/>
                  <a:pt x="2366010" y="256648"/>
                </a:cubicBezTo>
                <a:lnTo>
                  <a:pt x="2366010" y="4891524"/>
                </a:lnTo>
                <a:cubicBezTo>
                  <a:pt x="2366010" y="5026716"/>
                  <a:pt x="2256415" y="5136311"/>
                  <a:pt x="2121223" y="5136311"/>
                </a:cubicBezTo>
                <a:lnTo>
                  <a:pt x="244787" y="5136311"/>
                </a:lnTo>
                <a:cubicBezTo>
                  <a:pt x="109595" y="5136311"/>
                  <a:pt x="0" y="5026716"/>
                  <a:pt x="0" y="4891524"/>
                </a:cubicBezTo>
                <a:lnTo>
                  <a:pt x="0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99270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03086" y="1534810"/>
            <a:ext cx="3795555" cy="5334729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84244 w 2384244"/>
              <a:gd name="connsiteY9" fmla="*/ 4891524 h 5136311"/>
              <a:gd name="connsiteX10" fmla="*/ 2139457 w 2384244"/>
              <a:gd name="connsiteY10" fmla="*/ 5136311 h 5136311"/>
              <a:gd name="connsiteX11" fmla="*/ 263021 w 2384244"/>
              <a:gd name="connsiteY11" fmla="*/ 5136311 h 5136311"/>
              <a:gd name="connsiteX12" fmla="*/ 18234 w 2384244"/>
              <a:gd name="connsiteY12" fmla="*/ 4891524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334285 h 5213948"/>
              <a:gd name="connsiteX1" fmla="*/ 255401 w 2384244"/>
              <a:gd name="connsiteY1" fmla="*/ 86958 h 5213948"/>
              <a:gd name="connsiteX2" fmla="*/ 538934 w 2384244"/>
              <a:gd name="connsiteY2" fmla="*/ 85689 h 5213948"/>
              <a:gd name="connsiteX3" fmla="*/ 751024 w 2384244"/>
              <a:gd name="connsiteY3" fmla="*/ 267301 h 5213948"/>
              <a:gd name="connsiteX4" fmla="*/ 1293152 w 2384244"/>
              <a:gd name="connsiteY4" fmla="*/ 271747 h 5213948"/>
              <a:gd name="connsiteX5" fmla="*/ 1777022 w 2384244"/>
              <a:gd name="connsiteY5" fmla="*/ 251434 h 5213948"/>
              <a:gd name="connsiteX6" fmla="*/ 1875447 w 2384244"/>
              <a:gd name="connsiteY6" fmla="*/ 88231 h 5213948"/>
              <a:gd name="connsiteX7" fmla="*/ 2152157 w 2384244"/>
              <a:gd name="connsiteY7" fmla="*/ 81882 h 5213948"/>
              <a:gd name="connsiteX8" fmla="*/ 2384244 w 2384244"/>
              <a:gd name="connsiteY8" fmla="*/ 334285 h 5213948"/>
              <a:gd name="connsiteX9" fmla="*/ 2379641 w 2384244"/>
              <a:gd name="connsiteY9" fmla="*/ 3424391 h 5213948"/>
              <a:gd name="connsiteX10" fmla="*/ 2384244 w 2384244"/>
              <a:gd name="connsiteY10" fmla="*/ 4969161 h 5213948"/>
              <a:gd name="connsiteX11" fmla="*/ 2139457 w 2384244"/>
              <a:gd name="connsiteY11" fmla="*/ 5213948 h 5213948"/>
              <a:gd name="connsiteX12" fmla="*/ 263021 w 2384244"/>
              <a:gd name="connsiteY12" fmla="*/ 5213948 h 5213948"/>
              <a:gd name="connsiteX13" fmla="*/ 18234 w 2384244"/>
              <a:gd name="connsiteY13" fmla="*/ 4969161 h 5213948"/>
              <a:gd name="connsiteX14" fmla="*/ 0 w 2384244"/>
              <a:gd name="connsiteY14" fmla="*/ 3424391 h 5213948"/>
              <a:gd name="connsiteX15" fmla="*/ 18234 w 2384244"/>
              <a:gd name="connsiteY15" fmla="*/ 334285 h 5213948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0 w 2384244"/>
              <a:gd name="connsiteY12" fmla="*/ 3346754 h 5136311"/>
              <a:gd name="connsiteX13" fmla="*/ 18234 w 2384244"/>
              <a:gd name="connsiteY13" fmla="*/ 256648 h 5136311"/>
              <a:gd name="connsiteX0" fmla="*/ 18234 w 2384244"/>
              <a:gd name="connsiteY0" fmla="*/ 256648 h 4891524"/>
              <a:gd name="connsiteX1" fmla="*/ 255401 w 2384244"/>
              <a:gd name="connsiteY1" fmla="*/ 9321 h 4891524"/>
              <a:gd name="connsiteX2" fmla="*/ 538934 w 2384244"/>
              <a:gd name="connsiteY2" fmla="*/ 8052 h 4891524"/>
              <a:gd name="connsiteX3" fmla="*/ 751024 w 2384244"/>
              <a:gd name="connsiteY3" fmla="*/ 189664 h 4891524"/>
              <a:gd name="connsiteX4" fmla="*/ 1293152 w 2384244"/>
              <a:gd name="connsiteY4" fmla="*/ 194110 h 4891524"/>
              <a:gd name="connsiteX5" fmla="*/ 1777022 w 2384244"/>
              <a:gd name="connsiteY5" fmla="*/ 173797 h 4891524"/>
              <a:gd name="connsiteX6" fmla="*/ 1875447 w 2384244"/>
              <a:gd name="connsiteY6" fmla="*/ 10594 h 4891524"/>
              <a:gd name="connsiteX7" fmla="*/ 2152157 w 2384244"/>
              <a:gd name="connsiteY7" fmla="*/ 4245 h 4891524"/>
              <a:gd name="connsiteX8" fmla="*/ 2384244 w 2384244"/>
              <a:gd name="connsiteY8" fmla="*/ 256648 h 4891524"/>
              <a:gd name="connsiteX9" fmla="*/ 2379641 w 2384244"/>
              <a:gd name="connsiteY9" fmla="*/ 3346754 h 4891524"/>
              <a:gd name="connsiteX10" fmla="*/ 2384244 w 2384244"/>
              <a:gd name="connsiteY10" fmla="*/ 4891524 h 4891524"/>
              <a:gd name="connsiteX11" fmla="*/ 0 w 2384244"/>
              <a:gd name="connsiteY11" fmla="*/ 3346754 h 4891524"/>
              <a:gd name="connsiteX12" fmla="*/ 18234 w 2384244"/>
              <a:gd name="connsiteY12" fmla="*/ 256648 h 4891524"/>
              <a:gd name="connsiteX0" fmla="*/ 18234 w 2384244"/>
              <a:gd name="connsiteY0" fmla="*/ 256648 h 3733017"/>
              <a:gd name="connsiteX1" fmla="*/ 255401 w 2384244"/>
              <a:gd name="connsiteY1" fmla="*/ 9321 h 3733017"/>
              <a:gd name="connsiteX2" fmla="*/ 538934 w 2384244"/>
              <a:gd name="connsiteY2" fmla="*/ 8052 h 3733017"/>
              <a:gd name="connsiteX3" fmla="*/ 751024 w 2384244"/>
              <a:gd name="connsiteY3" fmla="*/ 189664 h 3733017"/>
              <a:gd name="connsiteX4" fmla="*/ 1293152 w 2384244"/>
              <a:gd name="connsiteY4" fmla="*/ 194110 h 3733017"/>
              <a:gd name="connsiteX5" fmla="*/ 1777022 w 2384244"/>
              <a:gd name="connsiteY5" fmla="*/ 173797 h 3733017"/>
              <a:gd name="connsiteX6" fmla="*/ 1875447 w 2384244"/>
              <a:gd name="connsiteY6" fmla="*/ 10594 h 3733017"/>
              <a:gd name="connsiteX7" fmla="*/ 2152157 w 2384244"/>
              <a:gd name="connsiteY7" fmla="*/ 4245 h 3733017"/>
              <a:gd name="connsiteX8" fmla="*/ 2384244 w 2384244"/>
              <a:gd name="connsiteY8" fmla="*/ 256648 h 3733017"/>
              <a:gd name="connsiteX9" fmla="*/ 2379641 w 2384244"/>
              <a:gd name="connsiteY9" fmla="*/ 3346754 h 3733017"/>
              <a:gd name="connsiteX10" fmla="*/ 0 w 2384244"/>
              <a:gd name="connsiteY10" fmla="*/ 3346754 h 3733017"/>
              <a:gd name="connsiteX11" fmla="*/ 18234 w 2384244"/>
              <a:gd name="connsiteY11" fmla="*/ 256648 h 3733017"/>
              <a:gd name="connsiteX0" fmla="*/ 18234 w 2384244"/>
              <a:gd name="connsiteY0" fmla="*/ 256648 h 3576698"/>
              <a:gd name="connsiteX1" fmla="*/ 255401 w 2384244"/>
              <a:gd name="connsiteY1" fmla="*/ 9321 h 3576698"/>
              <a:gd name="connsiteX2" fmla="*/ 538934 w 2384244"/>
              <a:gd name="connsiteY2" fmla="*/ 8052 h 3576698"/>
              <a:gd name="connsiteX3" fmla="*/ 751024 w 2384244"/>
              <a:gd name="connsiteY3" fmla="*/ 189664 h 3576698"/>
              <a:gd name="connsiteX4" fmla="*/ 1293152 w 2384244"/>
              <a:gd name="connsiteY4" fmla="*/ 194110 h 3576698"/>
              <a:gd name="connsiteX5" fmla="*/ 1777022 w 2384244"/>
              <a:gd name="connsiteY5" fmla="*/ 173797 h 3576698"/>
              <a:gd name="connsiteX6" fmla="*/ 1875447 w 2384244"/>
              <a:gd name="connsiteY6" fmla="*/ 10594 h 3576698"/>
              <a:gd name="connsiteX7" fmla="*/ 2152157 w 2384244"/>
              <a:gd name="connsiteY7" fmla="*/ 4245 h 3576698"/>
              <a:gd name="connsiteX8" fmla="*/ 2384244 w 2384244"/>
              <a:gd name="connsiteY8" fmla="*/ 256648 h 3576698"/>
              <a:gd name="connsiteX9" fmla="*/ 2379641 w 2384244"/>
              <a:gd name="connsiteY9" fmla="*/ 3346754 h 3576698"/>
              <a:gd name="connsiteX10" fmla="*/ 0 w 2384244"/>
              <a:gd name="connsiteY10" fmla="*/ 3346754 h 3576698"/>
              <a:gd name="connsiteX11" fmla="*/ 18234 w 2384244"/>
              <a:gd name="connsiteY11" fmla="*/ 256648 h 3576698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49443"/>
              <a:gd name="connsiteX1" fmla="*/ 255401 w 2384244"/>
              <a:gd name="connsiteY1" fmla="*/ 9321 h 3349443"/>
              <a:gd name="connsiteX2" fmla="*/ 538934 w 2384244"/>
              <a:gd name="connsiteY2" fmla="*/ 8052 h 3349443"/>
              <a:gd name="connsiteX3" fmla="*/ 751024 w 2384244"/>
              <a:gd name="connsiteY3" fmla="*/ 189664 h 3349443"/>
              <a:gd name="connsiteX4" fmla="*/ 1293152 w 2384244"/>
              <a:gd name="connsiteY4" fmla="*/ 194110 h 3349443"/>
              <a:gd name="connsiteX5" fmla="*/ 1777022 w 2384244"/>
              <a:gd name="connsiteY5" fmla="*/ 173797 h 3349443"/>
              <a:gd name="connsiteX6" fmla="*/ 1875447 w 2384244"/>
              <a:gd name="connsiteY6" fmla="*/ 10594 h 3349443"/>
              <a:gd name="connsiteX7" fmla="*/ 2152157 w 2384244"/>
              <a:gd name="connsiteY7" fmla="*/ 4245 h 3349443"/>
              <a:gd name="connsiteX8" fmla="*/ 2384244 w 2384244"/>
              <a:gd name="connsiteY8" fmla="*/ 256648 h 3349443"/>
              <a:gd name="connsiteX9" fmla="*/ 2379641 w 2384244"/>
              <a:gd name="connsiteY9" fmla="*/ 3346754 h 3349443"/>
              <a:gd name="connsiteX10" fmla="*/ 0 w 2384244"/>
              <a:gd name="connsiteY10" fmla="*/ 3346754 h 3349443"/>
              <a:gd name="connsiteX11" fmla="*/ 18234 w 2384244"/>
              <a:gd name="connsiteY11" fmla="*/ 256648 h 334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84244" h="3349443">
                <a:moveTo>
                  <a:pt x="18234" y="256648"/>
                </a:moveTo>
                <a:cubicBezTo>
                  <a:pt x="18234" y="121456"/>
                  <a:pt x="120209" y="14401"/>
                  <a:pt x="255401" y="9321"/>
                </a:cubicBezTo>
                <a:cubicBezTo>
                  <a:pt x="351286" y="-1632"/>
                  <a:pt x="462257" y="-4013"/>
                  <a:pt x="538934" y="8052"/>
                </a:cubicBezTo>
                <a:cubicBezTo>
                  <a:pt x="588941" y="42977"/>
                  <a:pt x="504802" y="204269"/>
                  <a:pt x="751024" y="189664"/>
                </a:cubicBezTo>
                <a:cubicBezTo>
                  <a:pt x="908159" y="194321"/>
                  <a:pt x="1122152" y="196755"/>
                  <a:pt x="1293152" y="194110"/>
                </a:cubicBezTo>
                <a:cubicBezTo>
                  <a:pt x="1464152" y="191466"/>
                  <a:pt x="1679973" y="204383"/>
                  <a:pt x="1777022" y="173797"/>
                </a:cubicBezTo>
                <a:cubicBezTo>
                  <a:pt x="1874071" y="143211"/>
                  <a:pt x="1815359" y="37475"/>
                  <a:pt x="1875447" y="10594"/>
                </a:cubicBezTo>
                <a:cubicBezTo>
                  <a:pt x="1915215" y="-1049"/>
                  <a:pt x="2027141" y="688"/>
                  <a:pt x="2152157" y="4245"/>
                </a:cubicBezTo>
                <a:cubicBezTo>
                  <a:pt x="2277173" y="7802"/>
                  <a:pt x="2373683" y="57529"/>
                  <a:pt x="2384244" y="256648"/>
                </a:cubicBezTo>
                <a:cubicBezTo>
                  <a:pt x="2382710" y="1286683"/>
                  <a:pt x="2381175" y="2316719"/>
                  <a:pt x="2379641" y="3346754"/>
                </a:cubicBezTo>
                <a:cubicBezTo>
                  <a:pt x="2383433" y="3351451"/>
                  <a:pt x="1520" y="3349029"/>
                  <a:pt x="0" y="3346754"/>
                </a:cubicBezTo>
                <a:lnTo>
                  <a:pt x="18234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54605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DEBE99-BA7C-4A77-B9B3-C3E2B94B23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20962" y="1463041"/>
            <a:ext cx="2220277" cy="3930014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24183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8183" y="2235200"/>
            <a:ext cx="5503817" cy="4622800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00042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43040" y="1745672"/>
            <a:ext cx="5661660" cy="3567545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70322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l XP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501" y="1380445"/>
            <a:ext cx="6540499" cy="3681412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41123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6F9079A-40FC-45CA-B075-1C157417CD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57987" y="2600960"/>
            <a:ext cx="1327149" cy="1651804"/>
          </a:xfrm>
          <a:prstGeom prst="rect">
            <a:avLst/>
          </a:prstGeom>
          <a:solidFill>
            <a:schemeClr val="tx1"/>
          </a:solidFill>
        </p:spPr>
        <p:txBody>
          <a:bodyPr lIns="108000" tIns="108000" r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2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2297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3C18045-4E97-4F51-A09F-D85E0CDDEC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06874" y="2217581"/>
            <a:ext cx="1938270" cy="2422838"/>
          </a:xfrm>
          <a:prstGeom prst="rect">
            <a:avLst/>
          </a:prstGeom>
          <a:solidFill>
            <a:schemeClr val="tx1"/>
          </a:solidFill>
        </p:spPr>
        <p:txBody>
          <a:bodyPr lIns="180000" tIns="104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24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68338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orola Moto 3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0C29C-669A-4435-98F7-08E7CA3CB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97712" y="2143919"/>
            <a:ext cx="2568575" cy="2568575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fr-FR" sz="20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to add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1216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A04EA87-5121-4DFC-BCCF-E229FBB461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35119" y="1105236"/>
            <a:ext cx="3903672" cy="464753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685737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60320" y="1024891"/>
            <a:ext cx="2335530" cy="4802886"/>
          </a:xfrm>
          <a:prstGeom prst="roundRect">
            <a:avLst>
              <a:gd name="adj" fmla="val 9054"/>
            </a:avLst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76449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8400" y="1558290"/>
            <a:ext cx="3867150" cy="5325110"/>
          </a:xfrm>
          <a:custGeom>
            <a:avLst/>
            <a:gdLst>
              <a:gd name="connsiteX0" fmla="*/ 0 w 3854450"/>
              <a:gd name="connsiteY0" fmla="*/ 348982 h 7926459"/>
              <a:gd name="connsiteX1" fmla="*/ 348982 w 3854450"/>
              <a:gd name="connsiteY1" fmla="*/ 0 h 7926459"/>
              <a:gd name="connsiteX2" fmla="*/ 3505468 w 3854450"/>
              <a:gd name="connsiteY2" fmla="*/ 0 h 7926459"/>
              <a:gd name="connsiteX3" fmla="*/ 3854450 w 3854450"/>
              <a:gd name="connsiteY3" fmla="*/ 348982 h 7926459"/>
              <a:gd name="connsiteX4" fmla="*/ 3854450 w 3854450"/>
              <a:gd name="connsiteY4" fmla="*/ 7577477 h 7926459"/>
              <a:gd name="connsiteX5" fmla="*/ 3505468 w 3854450"/>
              <a:gd name="connsiteY5" fmla="*/ 7926459 h 7926459"/>
              <a:gd name="connsiteX6" fmla="*/ 348982 w 3854450"/>
              <a:gd name="connsiteY6" fmla="*/ 7926459 h 7926459"/>
              <a:gd name="connsiteX7" fmla="*/ 0 w 3854450"/>
              <a:gd name="connsiteY7" fmla="*/ 7577477 h 7926459"/>
              <a:gd name="connsiteX8" fmla="*/ 0 w 3854450"/>
              <a:gd name="connsiteY8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7150 w 3867150"/>
              <a:gd name="connsiteY4" fmla="*/ 7577477 h 7926459"/>
              <a:gd name="connsiteX5" fmla="*/ 3518168 w 3867150"/>
              <a:gd name="connsiteY5" fmla="*/ 7926459 h 7926459"/>
              <a:gd name="connsiteX6" fmla="*/ 361682 w 3867150"/>
              <a:gd name="connsiteY6" fmla="*/ 7926459 h 7926459"/>
              <a:gd name="connsiteX7" fmla="*/ 12700 w 3867150"/>
              <a:gd name="connsiteY7" fmla="*/ 7577477 h 7926459"/>
              <a:gd name="connsiteX8" fmla="*/ 0 w 3867150"/>
              <a:gd name="connsiteY8" fmla="*/ 5299710 h 7926459"/>
              <a:gd name="connsiteX9" fmla="*/ 12700 w 3867150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867150 w 3867150"/>
              <a:gd name="connsiteY5" fmla="*/ 7577477 h 7926459"/>
              <a:gd name="connsiteX6" fmla="*/ 3518168 w 3867150"/>
              <a:gd name="connsiteY6" fmla="*/ 7926459 h 7926459"/>
              <a:gd name="connsiteX7" fmla="*/ 361682 w 3867150"/>
              <a:gd name="connsiteY7" fmla="*/ 7926459 h 7926459"/>
              <a:gd name="connsiteX8" fmla="*/ 12700 w 3867150"/>
              <a:gd name="connsiteY8" fmla="*/ 7577477 h 7926459"/>
              <a:gd name="connsiteX9" fmla="*/ 0 w 3867150"/>
              <a:gd name="connsiteY9" fmla="*/ 5299710 h 7926459"/>
              <a:gd name="connsiteX10" fmla="*/ 12700 w 3867150"/>
              <a:gd name="connsiteY10" fmla="*/ 348982 h 7926459"/>
              <a:gd name="connsiteX0" fmla="*/ 12700 w 3886723"/>
              <a:gd name="connsiteY0" fmla="*/ 348982 h 7926459"/>
              <a:gd name="connsiteX1" fmla="*/ 361682 w 3886723"/>
              <a:gd name="connsiteY1" fmla="*/ 0 h 7926459"/>
              <a:gd name="connsiteX2" fmla="*/ 3518168 w 3886723"/>
              <a:gd name="connsiteY2" fmla="*/ 0 h 7926459"/>
              <a:gd name="connsiteX3" fmla="*/ 3867150 w 3886723"/>
              <a:gd name="connsiteY3" fmla="*/ 348982 h 7926459"/>
              <a:gd name="connsiteX4" fmla="*/ 3860800 w 3886723"/>
              <a:gd name="connsiteY4" fmla="*/ 5325110 h 7926459"/>
              <a:gd name="connsiteX5" fmla="*/ 3518168 w 3886723"/>
              <a:gd name="connsiteY5" fmla="*/ 7926459 h 7926459"/>
              <a:gd name="connsiteX6" fmla="*/ 361682 w 3886723"/>
              <a:gd name="connsiteY6" fmla="*/ 7926459 h 7926459"/>
              <a:gd name="connsiteX7" fmla="*/ 12700 w 3886723"/>
              <a:gd name="connsiteY7" fmla="*/ 7577477 h 7926459"/>
              <a:gd name="connsiteX8" fmla="*/ 0 w 3886723"/>
              <a:gd name="connsiteY8" fmla="*/ 5299710 h 7926459"/>
              <a:gd name="connsiteX9" fmla="*/ 12700 w 3886723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61682 w 3867150"/>
              <a:gd name="connsiteY5" fmla="*/ 7926459 h 7926459"/>
              <a:gd name="connsiteX6" fmla="*/ 12700 w 3867150"/>
              <a:gd name="connsiteY6" fmla="*/ 7577477 h 7926459"/>
              <a:gd name="connsiteX7" fmla="*/ 0 w 3867150"/>
              <a:gd name="connsiteY7" fmla="*/ 5299710 h 7926459"/>
              <a:gd name="connsiteX8" fmla="*/ 12700 w 3867150"/>
              <a:gd name="connsiteY8" fmla="*/ 348982 h 7926459"/>
              <a:gd name="connsiteX0" fmla="*/ 12700 w 3867150"/>
              <a:gd name="connsiteY0" fmla="*/ 348982 h 7577489"/>
              <a:gd name="connsiteX1" fmla="*/ 361682 w 3867150"/>
              <a:gd name="connsiteY1" fmla="*/ 0 h 7577489"/>
              <a:gd name="connsiteX2" fmla="*/ 3518168 w 3867150"/>
              <a:gd name="connsiteY2" fmla="*/ 0 h 7577489"/>
              <a:gd name="connsiteX3" fmla="*/ 3867150 w 3867150"/>
              <a:gd name="connsiteY3" fmla="*/ 348982 h 7577489"/>
              <a:gd name="connsiteX4" fmla="*/ 3860800 w 3867150"/>
              <a:gd name="connsiteY4" fmla="*/ 5325110 h 7577489"/>
              <a:gd name="connsiteX5" fmla="*/ 12700 w 3867150"/>
              <a:gd name="connsiteY5" fmla="*/ 7577477 h 7577489"/>
              <a:gd name="connsiteX6" fmla="*/ 0 w 3867150"/>
              <a:gd name="connsiteY6" fmla="*/ 5299710 h 7577489"/>
              <a:gd name="connsiteX7" fmla="*/ 12700 w 3867150"/>
              <a:gd name="connsiteY7" fmla="*/ 348982 h 7577489"/>
              <a:gd name="connsiteX0" fmla="*/ 12700 w 3867150"/>
              <a:gd name="connsiteY0" fmla="*/ 348982 h 5932961"/>
              <a:gd name="connsiteX1" fmla="*/ 361682 w 3867150"/>
              <a:gd name="connsiteY1" fmla="*/ 0 h 5932961"/>
              <a:gd name="connsiteX2" fmla="*/ 3518168 w 3867150"/>
              <a:gd name="connsiteY2" fmla="*/ 0 h 5932961"/>
              <a:gd name="connsiteX3" fmla="*/ 3867150 w 3867150"/>
              <a:gd name="connsiteY3" fmla="*/ 348982 h 5932961"/>
              <a:gd name="connsiteX4" fmla="*/ 3860800 w 3867150"/>
              <a:gd name="connsiteY4" fmla="*/ 5325110 h 5932961"/>
              <a:gd name="connsiteX5" fmla="*/ 0 w 3867150"/>
              <a:gd name="connsiteY5" fmla="*/ 5299710 h 5932961"/>
              <a:gd name="connsiteX6" fmla="*/ 12700 w 3867150"/>
              <a:gd name="connsiteY6" fmla="*/ 348982 h 5932961"/>
              <a:gd name="connsiteX0" fmla="*/ 12700 w 3867150"/>
              <a:gd name="connsiteY0" fmla="*/ 348982 h 5697434"/>
              <a:gd name="connsiteX1" fmla="*/ 361682 w 3867150"/>
              <a:gd name="connsiteY1" fmla="*/ 0 h 5697434"/>
              <a:gd name="connsiteX2" fmla="*/ 3518168 w 3867150"/>
              <a:gd name="connsiteY2" fmla="*/ 0 h 5697434"/>
              <a:gd name="connsiteX3" fmla="*/ 3867150 w 3867150"/>
              <a:gd name="connsiteY3" fmla="*/ 348982 h 5697434"/>
              <a:gd name="connsiteX4" fmla="*/ 3860800 w 3867150"/>
              <a:gd name="connsiteY4" fmla="*/ 5325110 h 5697434"/>
              <a:gd name="connsiteX5" fmla="*/ 0 w 3867150"/>
              <a:gd name="connsiteY5" fmla="*/ 5299710 h 5697434"/>
              <a:gd name="connsiteX6" fmla="*/ 12700 w 3867150"/>
              <a:gd name="connsiteY6" fmla="*/ 348982 h 5697434"/>
              <a:gd name="connsiteX0" fmla="*/ 12700 w 3867150"/>
              <a:gd name="connsiteY0" fmla="*/ 348982 h 5348214"/>
              <a:gd name="connsiteX1" fmla="*/ 361682 w 3867150"/>
              <a:gd name="connsiteY1" fmla="*/ 0 h 5348214"/>
              <a:gd name="connsiteX2" fmla="*/ 3518168 w 3867150"/>
              <a:gd name="connsiteY2" fmla="*/ 0 h 5348214"/>
              <a:gd name="connsiteX3" fmla="*/ 3867150 w 3867150"/>
              <a:gd name="connsiteY3" fmla="*/ 348982 h 5348214"/>
              <a:gd name="connsiteX4" fmla="*/ 3860800 w 3867150"/>
              <a:gd name="connsiteY4" fmla="*/ 5325110 h 5348214"/>
              <a:gd name="connsiteX5" fmla="*/ 0 w 3867150"/>
              <a:gd name="connsiteY5" fmla="*/ 5299710 h 5348214"/>
              <a:gd name="connsiteX6" fmla="*/ 12700 w 3867150"/>
              <a:gd name="connsiteY6" fmla="*/ 348982 h 5348214"/>
              <a:gd name="connsiteX0" fmla="*/ 12700 w 3867150"/>
              <a:gd name="connsiteY0" fmla="*/ 348982 h 5353474"/>
              <a:gd name="connsiteX1" fmla="*/ 361682 w 3867150"/>
              <a:gd name="connsiteY1" fmla="*/ 0 h 5353474"/>
              <a:gd name="connsiteX2" fmla="*/ 3518168 w 3867150"/>
              <a:gd name="connsiteY2" fmla="*/ 0 h 5353474"/>
              <a:gd name="connsiteX3" fmla="*/ 3867150 w 3867150"/>
              <a:gd name="connsiteY3" fmla="*/ 348982 h 5353474"/>
              <a:gd name="connsiteX4" fmla="*/ 3860800 w 3867150"/>
              <a:gd name="connsiteY4" fmla="*/ 5325110 h 5353474"/>
              <a:gd name="connsiteX5" fmla="*/ 0 w 3867150"/>
              <a:gd name="connsiteY5" fmla="*/ 5312410 h 5353474"/>
              <a:gd name="connsiteX6" fmla="*/ 12700 w 3867150"/>
              <a:gd name="connsiteY6" fmla="*/ 348982 h 5353474"/>
              <a:gd name="connsiteX0" fmla="*/ 12700 w 3867150"/>
              <a:gd name="connsiteY0" fmla="*/ 348982 h 5340388"/>
              <a:gd name="connsiteX1" fmla="*/ 361682 w 3867150"/>
              <a:gd name="connsiteY1" fmla="*/ 0 h 5340388"/>
              <a:gd name="connsiteX2" fmla="*/ 3518168 w 3867150"/>
              <a:gd name="connsiteY2" fmla="*/ 0 h 5340388"/>
              <a:gd name="connsiteX3" fmla="*/ 3867150 w 3867150"/>
              <a:gd name="connsiteY3" fmla="*/ 348982 h 5340388"/>
              <a:gd name="connsiteX4" fmla="*/ 3860800 w 3867150"/>
              <a:gd name="connsiteY4" fmla="*/ 5325110 h 5340388"/>
              <a:gd name="connsiteX5" fmla="*/ 0 w 3867150"/>
              <a:gd name="connsiteY5" fmla="*/ 5312410 h 5340388"/>
              <a:gd name="connsiteX6" fmla="*/ 12700 w 3867150"/>
              <a:gd name="connsiteY6" fmla="*/ 348982 h 5340388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12410 h 5325110"/>
              <a:gd name="connsiteX6" fmla="*/ 12700 w 3867150"/>
              <a:gd name="connsiteY6" fmla="*/ 348982 h 5325110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25110 h 5325110"/>
              <a:gd name="connsiteX6" fmla="*/ 12700 w 3867150"/>
              <a:gd name="connsiteY6" fmla="*/ 348982 h 532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7150" h="5325110">
                <a:moveTo>
                  <a:pt x="12700" y="348982"/>
                </a:moveTo>
                <a:cubicBezTo>
                  <a:pt x="12700" y="156245"/>
                  <a:pt x="168945" y="0"/>
                  <a:pt x="361682" y="0"/>
                </a:cubicBezTo>
                <a:lnTo>
                  <a:pt x="3518168" y="0"/>
                </a:lnTo>
                <a:cubicBezTo>
                  <a:pt x="3710905" y="0"/>
                  <a:pt x="3867150" y="156245"/>
                  <a:pt x="3867150" y="348982"/>
                </a:cubicBezTo>
                <a:cubicBezTo>
                  <a:pt x="3865033" y="2007691"/>
                  <a:pt x="3862917" y="3666401"/>
                  <a:pt x="3860800" y="5325110"/>
                </a:cubicBezTo>
                <a:cubicBezTo>
                  <a:pt x="3851275" y="5324731"/>
                  <a:pt x="6350" y="5303565"/>
                  <a:pt x="0" y="5325110"/>
                </a:cubicBezTo>
                <a:cubicBezTo>
                  <a:pt x="4233" y="3674867"/>
                  <a:pt x="8467" y="1999225"/>
                  <a:pt x="12700" y="348982"/>
                </a:cubicBezTo>
                <a:close/>
              </a:path>
            </a:pathLst>
          </a:cu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59002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A23F7C5-F348-47D4-9C59-49AD0BB718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90681" y="1257485"/>
            <a:ext cx="3270364" cy="4346840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36831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05230" y="1558545"/>
            <a:ext cx="4685030" cy="2633471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91403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 S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52425" y="1114424"/>
            <a:ext cx="7591425" cy="4279107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40002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osition Mock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071DD5-C8B5-4225-B8DE-07EA5BA539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27570" y="1966364"/>
            <a:ext cx="5148656" cy="3851506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FFAE08D-92CA-4E3A-9155-D1B40C69A85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21155" y="4225803"/>
            <a:ext cx="853013" cy="1058154"/>
          </a:xfrm>
          <a:prstGeom prst="rect">
            <a:avLst/>
          </a:prstGeom>
          <a:solidFill>
            <a:schemeClr val="tx1"/>
          </a:solidFill>
        </p:spPr>
        <p:txBody>
          <a:bodyPr lIns="72000" tIns="32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0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50A7111-6589-40CE-A556-684125F6727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18269" y="2254257"/>
            <a:ext cx="1683544" cy="365847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251 h 5137914"/>
              <a:gd name="connsiteX1" fmla="*/ 237167 w 2366010"/>
              <a:gd name="connsiteY1" fmla="*/ 10924 h 5137914"/>
              <a:gd name="connsiteX2" fmla="*/ 518022 w 2366010"/>
              <a:gd name="connsiteY2" fmla="*/ 6979 h 5137914"/>
              <a:gd name="connsiteX3" fmla="*/ 727710 w 2366010"/>
              <a:gd name="connsiteY3" fmla="*/ 196344 h 5137914"/>
              <a:gd name="connsiteX4" fmla="*/ 1274918 w 2366010"/>
              <a:gd name="connsiteY4" fmla="*/ 195713 h 5137914"/>
              <a:gd name="connsiteX5" fmla="*/ 1753708 w 2366010"/>
              <a:gd name="connsiteY5" fmla="*/ 180477 h 5137914"/>
              <a:gd name="connsiteX6" fmla="*/ 1857213 w 2366010"/>
              <a:gd name="connsiteY6" fmla="*/ 12197 h 5137914"/>
              <a:gd name="connsiteX7" fmla="*/ 2133923 w 2366010"/>
              <a:gd name="connsiteY7" fmla="*/ 5848 h 5137914"/>
              <a:gd name="connsiteX8" fmla="*/ 2366010 w 2366010"/>
              <a:gd name="connsiteY8" fmla="*/ 258251 h 5137914"/>
              <a:gd name="connsiteX9" fmla="*/ 2366010 w 2366010"/>
              <a:gd name="connsiteY9" fmla="*/ 4893127 h 5137914"/>
              <a:gd name="connsiteX10" fmla="*/ 2121223 w 2366010"/>
              <a:gd name="connsiteY10" fmla="*/ 5137914 h 5137914"/>
              <a:gd name="connsiteX11" fmla="*/ 244787 w 2366010"/>
              <a:gd name="connsiteY11" fmla="*/ 5137914 h 5137914"/>
              <a:gd name="connsiteX12" fmla="*/ 0 w 2366010"/>
              <a:gd name="connsiteY12" fmla="*/ 4893127 h 5137914"/>
              <a:gd name="connsiteX13" fmla="*/ 0 w 2366010"/>
              <a:gd name="connsiteY13" fmla="*/ 258251 h 5137914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8986">
                <a:moveTo>
                  <a:pt x="0" y="259323"/>
                </a:moveTo>
                <a:cubicBezTo>
                  <a:pt x="0" y="124131"/>
                  <a:pt x="99298" y="14400"/>
                  <a:pt x="234490" y="9320"/>
                </a:cubicBezTo>
                <a:cubicBezTo>
                  <a:pt x="330375" y="-1633"/>
                  <a:pt x="441345" y="-4014"/>
                  <a:pt x="518022" y="8051"/>
                </a:cubicBezTo>
                <a:cubicBezTo>
                  <a:pt x="568029" y="42976"/>
                  <a:pt x="608553" y="191263"/>
                  <a:pt x="727710" y="197416"/>
                </a:cubicBezTo>
                <a:cubicBezTo>
                  <a:pt x="883276" y="205449"/>
                  <a:pt x="1056621" y="196753"/>
                  <a:pt x="1274918" y="196785"/>
                </a:cubicBezTo>
                <a:cubicBezTo>
                  <a:pt x="1493215" y="196817"/>
                  <a:pt x="1691464" y="206784"/>
                  <a:pt x="1748353" y="181549"/>
                </a:cubicBezTo>
                <a:cubicBezTo>
                  <a:pt x="1805242" y="156314"/>
                  <a:pt x="1797125" y="40150"/>
                  <a:pt x="1857213" y="13269"/>
                </a:cubicBezTo>
                <a:cubicBezTo>
                  <a:pt x="1896981" y="1626"/>
                  <a:pt x="2008907" y="3363"/>
                  <a:pt x="2133923" y="6920"/>
                </a:cubicBezTo>
                <a:cubicBezTo>
                  <a:pt x="2258939" y="10477"/>
                  <a:pt x="2366010" y="124131"/>
                  <a:pt x="2366010" y="259323"/>
                </a:cubicBezTo>
                <a:lnTo>
                  <a:pt x="2366010" y="4894199"/>
                </a:lnTo>
                <a:cubicBezTo>
                  <a:pt x="2366010" y="5029391"/>
                  <a:pt x="2256415" y="5138986"/>
                  <a:pt x="2121223" y="5138986"/>
                </a:cubicBezTo>
                <a:lnTo>
                  <a:pt x="244787" y="5138986"/>
                </a:lnTo>
                <a:cubicBezTo>
                  <a:pt x="109595" y="5138986"/>
                  <a:pt x="0" y="5029391"/>
                  <a:pt x="0" y="4894199"/>
                </a:cubicBezTo>
                <a:lnTo>
                  <a:pt x="0" y="259323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360000" bIns="90000" anchor="t">
            <a:normAutofit/>
          </a:bodyPr>
          <a:lstStyle>
            <a:lvl1pPr marL="0" indent="0" algn="l">
              <a:buNone/>
              <a:defRPr lang="fr-FR" sz="2400" kern="1200" dirty="0">
                <a:solidFill>
                  <a:schemeClr val="accent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32455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aseline="0">
                <a:solidFill>
                  <a:schemeClr val="accent1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1751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7B15E9-FE43-4841-B877-CF972643F9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" r="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8AD5E2-80B9-4596-9CB1-D5569DED9A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0219" y="1588849"/>
            <a:ext cx="2931562" cy="18317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C311A9-D5EE-4491-885B-DF9302BF251A}"/>
              </a:ext>
            </a:extLst>
          </p:cNvPr>
          <p:cNvSpPr/>
          <p:nvPr userDrawn="1"/>
        </p:nvSpPr>
        <p:spPr>
          <a:xfrm>
            <a:off x="3375660" y="3948127"/>
            <a:ext cx="5440680" cy="4286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fr-FR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free PowerPoint Template made by Slidor.</a:t>
            </a:r>
          </a:p>
        </p:txBody>
      </p:sp>
      <p:grpSp>
        <p:nvGrpSpPr>
          <p:cNvPr id="9" name="Graphic 14">
            <a:extLst>
              <a:ext uri="{FF2B5EF4-FFF2-40B4-BE49-F238E27FC236}">
                <a16:creationId xmlns:a16="http://schemas.microsoft.com/office/drawing/2014/main" id="{D66DC7D3-23E7-4869-88B2-69EB16427068}"/>
              </a:ext>
            </a:extLst>
          </p:cNvPr>
          <p:cNvGrpSpPr/>
          <p:nvPr userDrawn="1"/>
        </p:nvGrpSpPr>
        <p:grpSpPr>
          <a:xfrm>
            <a:off x="6552060" y="3298862"/>
            <a:ext cx="848807" cy="172639"/>
            <a:chOff x="-4840605" y="4879650"/>
            <a:chExt cx="3371850" cy="6858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7923F90-C7F5-4957-8E42-1B5A2C22CF63}"/>
                </a:ext>
              </a:extLst>
            </p:cNvPr>
            <p:cNvSpPr/>
            <p:nvPr/>
          </p:nvSpPr>
          <p:spPr>
            <a:xfrm>
              <a:off x="-4847749" y="4872506"/>
              <a:ext cx="733425" cy="695325"/>
            </a:xfrm>
            <a:custGeom>
              <a:avLst/>
              <a:gdLst>
                <a:gd name="connsiteX0" fmla="*/ 727520 w 733425"/>
                <a:gd name="connsiteY0" fmla="*/ 349758 h 695325"/>
                <a:gd name="connsiteX1" fmla="*/ 728091 w 733425"/>
                <a:gd name="connsiteY1" fmla="*/ 349472 h 695325"/>
                <a:gd name="connsiteX2" fmla="*/ 650748 w 733425"/>
                <a:gd name="connsiteY2" fmla="*/ 303276 h 695325"/>
                <a:gd name="connsiteX3" fmla="*/ 161258 w 733425"/>
                <a:gd name="connsiteY3" fmla="*/ 7144 h 695325"/>
                <a:gd name="connsiteX4" fmla="*/ 11240 w 733425"/>
                <a:gd name="connsiteY4" fmla="*/ 51530 h 695325"/>
                <a:gd name="connsiteX5" fmla="*/ 505968 w 733425"/>
                <a:gd name="connsiteY5" fmla="*/ 349282 h 695325"/>
                <a:gd name="connsiteX6" fmla="*/ 7144 w 733425"/>
                <a:gd name="connsiteY6" fmla="*/ 645605 h 695325"/>
                <a:gd name="connsiteX7" fmla="*/ 161258 w 733425"/>
                <a:gd name="connsiteY7" fmla="*/ 692372 h 695325"/>
                <a:gd name="connsiteX8" fmla="*/ 270605 w 733425"/>
                <a:gd name="connsiteY8" fmla="*/ 626174 h 695325"/>
                <a:gd name="connsiteX9" fmla="*/ 650653 w 733425"/>
                <a:gd name="connsiteY9" fmla="*/ 396240 h 695325"/>
                <a:gd name="connsiteX10" fmla="*/ 728091 w 733425"/>
                <a:gd name="connsiteY10" fmla="*/ 350139 h 695325"/>
                <a:gd name="connsiteX11" fmla="*/ 727520 w 733425"/>
                <a:gd name="connsiteY11" fmla="*/ 349758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3425" h="695325">
                  <a:moveTo>
                    <a:pt x="727520" y="349758"/>
                  </a:moveTo>
                  <a:lnTo>
                    <a:pt x="728091" y="349472"/>
                  </a:lnTo>
                  <a:lnTo>
                    <a:pt x="650748" y="303276"/>
                  </a:lnTo>
                  <a:lnTo>
                    <a:pt x="161258" y="7144"/>
                  </a:lnTo>
                  <a:lnTo>
                    <a:pt x="11240" y="51530"/>
                  </a:lnTo>
                  <a:lnTo>
                    <a:pt x="505968" y="349282"/>
                  </a:lnTo>
                  <a:lnTo>
                    <a:pt x="7144" y="645605"/>
                  </a:lnTo>
                  <a:lnTo>
                    <a:pt x="161258" y="692372"/>
                  </a:lnTo>
                  <a:lnTo>
                    <a:pt x="270605" y="626174"/>
                  </a:lnTo>
                  <a:lnTo>
                    <a:pt x="650653" y="396240"/>
                  </a:lnTo>
                  <a:lnTo>
                    <a:pt x="728091" y="350139"/>
                  </a:lnTo>
                  <a:lnTo>
                    <a:pt x="727520" y="349758"/>
                  </a:lnTo>
                  <a:close/>
                </a:path>
              </a:pathLst>
            </a:custGeom>
            <a:solidFill>
              <a:srgbClr val="F04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91D39A-3051-4BF8-9AD2-6A54CECBDBDA}"/>
                </a:ext>
              </a:extLst>
            </p:cNvPr>
            <p:cNvSpPr/>
            <p:nvPr/>
          </p:nvSpPr>
          <p:spPr>
            <a:xfrm>
              <a:off x="-4462177" y="5214930"/>
              <a:ext cx="238125" cy="142875"/>
            </a:xfrm>
            <a:custGeom>
              <a:avLst/>
              <a:gdLst>
                <a:gd name="connsiteX0" fmla="*/ 120777 w 238125"/>
                <a:gd name="connsiteY0" fmla="*/ 7144 h 142875"/>
                <a:gd name="connsiteX1" fmla="*/ 231648 w 238125"/>
                <a:gd name="connsiteY1" fmla="*/ 73819 h 142875"/>
                <a:gd name="connsiteX2" fmla="*/ 120682 w 238125"/>
                <a:gd name="connsiteY2" fmla="*/ 141256 h 142875"/>
                <a:gd name="connsiteX3" fmla="*/ 7144 w 238125"/>
                <a:gd name="connsiteY3" fmla="*/ 74200 h 142875"/>
                <a:gd name="connsiteX4" fmla="*/ 120777 w 238125"/>
                <a:gd name="connsiteY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142875">
                  <a:moveTo>
                    <a:pt x="120777" y="7144"/>
                  </a:moveTo>
                  <a:lnTo>
                    <a:pt x="231648" y="73819"/>
                  </a:lnTo>
                  <a:lnTo>
                    <a:pt x="120682" y="141256"/>
                  </a:lnTo>
                  <a:lnTo>
                    <a:pt x="7144" y="74200"/>
                  </a:lnTo>
                  <a:lnTo>
                    <a:pt x="120777" y="7144"/>
                  </a:lnTo>
                  <a:close/>
                </a:path>
              </a:pathLst>
            </a:custGeom>
            <a:solidFill>
              <a:srgbClr val="010101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85F7B6D-1347-40FE-A80A-D5BD017DF9CD}"/>
                </a:ext>
              </a:extLst>
            </p:cNvPr>
            <p:cNvSpPr/>
            <p:nvPr/>
          </p:nvSpPr>
          <p:spPr>
            <a:xfrm>
              <a:off x="-3434715" y="5011381"/>
              <a:ext cx="295275" cy="419100"/>
            </a:xfrm>
            <a:custGeom>
              <a:avLst/>
              <a:gdLst>
                <a:gd name="connsiteX0" fmla="*/ 7144 w 295275"/>
                <a:gd name="connsiteY0" fmla="*/ 50483 h 419100"/>
                <a:gd name="connsiteX1" fmla="*/ 78772 w 295275"/>
                <a:gd name="connsiteY1" fmla="*/ 7144 h 419100"/>
                <a:gd name="connsiteX2" fmla="*/ 78772 w 295275"/>
                <a:gd name="connsiteY2" fmla="*/ 349472 h 419100"/>
                <a:gd name="connsiteX3" fmla="*/ 292989 w 295275"/>
                <a:gd name="connsiteY3" fmla="*/ 349472 h 419100"/>
                <a:gd name="connsiteX4" fmla="*/ 292989 w 295275"/>
                <a:gd name="connsiteY4" fmla="*/ 414623 h 419100"/>
                <a:gd name="connsiteX5" fmla="*/ 7239 w 295275"/>
                <a:gd name="connsiteY5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275" h="419100">
                  <a:moveTo>
                    <a:pt x="7144" y="50483"/>
                  </a:moveTo>
                  <a:lnTo>
                    <a:pt x="78772" y="7144"/>
                  </a:lnTo>
                  <a:lnTo>
                    <a:pt x="78772" y="349472"/>
                  </a:lnTo>
                  <a:lnTo>
                    <a:pt x="292989" y="349472"/>
                  </a:lnTo>
                  <a:lnTo>
                    <a:pt x="292989" y="414623"/>
                  </a:lnTo>
                  <a:lnTo>
                    <a:pt x="7239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76C7694-BEEB-45BD-8514-3A1381390988}"/>
                </a:ext>
              </a:extLst>
            </p:cNvPr>
            <p:cNvSpPr/>
            <p:nvPr/>
          </p:nvSpPr>
          <p:spPr>
            <a:xfrm>
              <a:off x="-3041142" y="5011381"/>
              <a:ext cx="85725" cy="419100"/>
            </a:xfrm>
            <a:custGeom>
              <a:avLst/>
              <a:gdLst>
                <a:gd name="connsiteX0" fmla="*/ 7144 w 85725"/>
                <a:gd name="connsiteY0" fmla="*/ 51721 h 419100"/>
                <a:gd name="connsiteX1" fmla="*/ 78772 w 85725"/>
                <a:gd name="connsiteY1" fmla="*/ 7144 h 419100"/>
                <a:gd name="connsiteX2" fmla="*/ 78772 w 85725"/>
                <a:gd name="connsiteY2" fmla="*/ 414623 h 419100"/>
                <a:gd name="connsiteX3" fmla="*/ 7144 w 85725"/>
                <a:gd name="connsiteY3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419100">
                  <a:moveTo>
                    <a:pt x="7144" y="51721"/>
                  </a:moveTo>
                  <a:lnTo>
                    <a:pt x="78772" y="7144"/>
                  </a:lnTo>
                  <a:lnTo>
                    <a:pt x="78772" y="414623"/>
                  </a:lnTo>
                  <a:lnTo>
                    <a:pt x="7144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233C57D-BC6C-45E8-BD7C-CD3182F4BBD4}"/>
                </a:ext>
              </a:extLst>
            </p:cNvPr>
            <p:cNvSpPr/>
            <p:nvPr/>
          </p:nvSpPr>
          <p:spPr>
            <a:xfrm>
              <a:off x="-2831592" y="5011365"/>
              <a:ext cx="381000" cy="419100"/>
            </a:xfrm>
            <a:custGeom>
              <a:avLst/>
              <a:gdLst>
                <a:gd name="connsiteX0" fmla="*/ 7144 w 381000"/>
                <a:gd name="connsiteY0" fmla="*/ 7160 h 419100"/>
                <a:gd name="connsiteX1" fmla="*/ 159544 w 381000"/>
                <a:gd name="connsiteY1" fmla="*/ 7160 h 419100"/>
                <a:gd name="connsiteX2" fmla="*/ 247174 w 381000"/>
                <a:gd name="connsiteY2" fmla="*/ 22590 h 419100"/>
                <a:gd name="connsiteX3" fmla="*/ 315849 w 381000"/>
                <a:gd name="connsiteY3" fmla="*/ 65357 h 419100"/>
                <a:gd name="connsiteX4" fmla="*/ 360426 w 381000"/>
                <a:gd name="connsiteY4" fmla="*/ 129746 h 419100"/>
                <a:gd name="connsiteX5" fmla="*/ 376142 w 381000"/>
                <a:gd name="connsiteY5" fmla="*/ 209756 h 419100"/>
                <a:gd name="connsiteX6" fmla="*/ 376142 w 381000"/>
                <a:gd name="connsiteY6" fmla="*/ 210899 h 419100"/>
                <a:gd name="connsiteX7" fmla="*/ 360426 w 381000"/>
                <a:gd name="connsiteY7" fmla="*/ 291290 h 419100"/>
                <a:gd name="connsiteX8" fmla="*/ 315849 w 381000"/>
                <a:gd name="connsiteY8" fmla="*/ 355870 h 419100"/>
                <a:gd name="connsiteX9" fmla="*/ 247174 w 381000"/>
                <a:gd name="connsiteY9" fmla="*/ 398923 h 419100"/>
                <a:gd name="connsiteX10" fmla="*/ 159544 w 381000"/>
                <a:gd name="connsiteY10" fmla="*/ 414639 h 419100"/>
                <a:gd name="connsiteX11" fmla="*/ 7144 w 381000"/>
                <a:gd name="connsiteY11" fmla="*/ 414639 h 419100"/>
                <a:gd name="connsiteX12" fmla="*/ 78391 w 381000"/>
                <a:gd name="connsiteY12" fmla="*/ 72787 h 419100"/>
                <a:gd name="connsiteX13" fmla="*/ 78391 w 381000"/>
                <a:gd name="connsiteY13" fmla="*/ 349869 h 419100"/>
                <a:gd name="connsiteX14" fmla="*/ 158687 w 381000"/>
                <a:gd name="connsiteY14" fmla="*/ 349869 h 419100"/>
                <a:gd name="connsiteX15" fmla="*/ 216884 w 381000"/>
                <a:gd name="connsiteY15" fmla="*/ 339677 h 419100"/>
                <a:gd name="connsiteX16" fmla="*/ 261461 w 381000"/>
                <a:gd name="connsiteY16" fmla="*/ 311102 h 419100"/>
                <a:gd name="connsiteX17" fmla="*/ 290036 w 381000"/>
                <a:gd name="connsiteY17" fmla="*/ 267478 h 419100"/>
                <a:gd name="connsiteX18" fmla="*/ 300228 w 381000"/>
                <a:gd name="connsiteY18" fmla="*/ 212518 h 419100"/>
                <a:gd name="connsiteX19" fmla="*/ 300228 w 381000"/>
                <a:gd name="connsiteY19" fmla="*/ 211280 h 419100"/>
                <a:gd name="connsiteX20" fmla="*/ 290036 w 381000"/>
                <a:gd name="connsiteY20" fmla="*/ 156035 h 419100"/>
                <a:gd name="connsiteX21" fmla="*/ 261461 w 381000"/>
                <a:gd name="connsiteY21" fmla="*/ 112030 h 419100"/>
                <a:gd name="connsiteX22" fmla="*/ 216884 w 381000"/>
                <a:gd name="connsiteY22" fmla="*/ 83455 h 419100"/>
                <a:gd name="connsiteX23" fmla="*/ 158687 w 381000"/>
                <a:gd name="connsiteY23" fmla="*/ 7297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000" h="419100">
                  <a:moveTo>
                    <a:pt x="7144" y="7160"/>
                  </a:moveTo>
                  <a:lnTo>
                    <a:pt x="159544" y="7160"/>
                  </a:lnTo>
                  <a:cubicBezTo>
                    <a:pt x="189459" y="6817"/>
                    <a:pt x="219175" y="12050"/>
                    <a:pt x="247174" y="22590"/>
                  </a:cubicBezTo>
                  <a:cubicBezTo>
                    <a:pt x="272645" y="32212"/>
                    <a:pt x="295978" y="46743"/>
                    <a:pt x="315849" y="65357"/>
                  </a:cubicBezTo>
                  <a:cubicBezTo>
                    <a:pt x="335007" y="83502"/>
                    <a:pt x="350187" y="105428"/>
                    <a:pt x="360426" y="129746"/>
                  </a:cubicBezTo>
                  <a:cubicBezTo>
                    <a:pt x="371036" y="155075"/>
                    <a:pt x="376383" y="182297"/>
                    <a:pt x="376142" y="209756"/>
                  </a:cubicBezTo>
                  <a:lnTo>
                    <a:pt x="376142" y="210899"/>
                  </a:lnTo>
                  <a:cubicBezTo>
                    <a:pt x="376371" y="238481"/>
                    <a:pt x="371025" y="265825"/>
                    <a:pt x="360426" y="291290"/>
                  </a:cubicBezTo>
                  <a:cubicBezTo>
                    <a:pt x="350257" y="315703"/>
                    <a:pt x="335070" y="337705"/>
                    <a:pt x="315849" y="355870"/>
                  </a:cubicBezTo>
                  <a:cubicBezTo>
                    <a:pt x="295967" y="374540"/>
                    <a:pt x="272642" y="389163"/>
                    <a:pt x="247174" y="398923"/>
                  </a:cubicBezTo>
                  <a:cubicBezTo>
                    <a:pt x="219219" y="409651"/>
                    <a:pt x="189485" y="414983"/>
                    <a:pt x="159544" y="414639"/>
                  </a:cubicBezTo>
                  <a:lnTo>
                    <a:pt x="7144" y="414639"/>
                  </a:lnTo>
                  <a:close/>
                  <a:moveTo>
                    <a:pt x="78391" y="72787"/>
                  </a:moveTo>
                  <a:lnTo>
                    <a:pt x="78391" y="349869"/>
                  </a:lnTo>
                  <a:lnTo>
                    <a:pt x="158687" y="349869"/>
                  </a:lnTo>
                  <a:cubicBezTo>
                    <a:pt x="178551" y="350118"/>
                    <a:pt x="198287" y="346662"/>
                    <a:pt x="216884" y="339677"/>
                  </a:cubicBezTo>
                  <a:cubicBezTo>
                    <a:pt x="233595" y="333409"/>
                    <a:pt x="248788" y="323670"/>
                    <a:pt x="261461" y="311102"/>
                  </a:cubicBezTo>
                  <a:cubicBezTo>
                    <a:pt x="273861" y="298662"/>
                    <a:pt x="283586" y="283816"/>
                    <a:pt x="290036" y="267478"/>
                  </a:cubicBezTo>
                  <a:cubicBezTo>
                    <a:pt x="296973" y="249995"/>
                    <a:pt x="300435" y="231327"/>
                    <a:pt x="300228" y="212518"/>
                  </a:cubicBezTo>
                  <a:lnTo>
                    <a:pt x="300228" y="211280"/>
                  </a:lnTo>
                  <a:cubicBezTo>
                    <a:pt x="300417" y="192381"/>
                    <a:pt x="296957" y="173623"/>
                    <a:pt x="290036" y="156035"/>
                  </a:cubicBezTo>
                  <a:cubicBezTo>
                    <a:pt x="283637" y="139559"/>
                    <a:pt x="273910" y="124578"/>
                    <a:pt x="261461" y="112030"/>
                  </a:cubicBezTo>
                  <a:cubicBezTo>
                    <a:pt x="248705" y="99567"/>
                    <a:pt x="233535" y="89843"/>
                    <a:pt x="216884" y="83455"/>
                  </a:cubicBezTo>
                  <a:cubicBezTo>
                    <a:pt x="198344" y="76236"/>
                    <a:pt x="178581" y="72678"/>
                    <a:pt x="158687" y="7297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A94DF9-BAFB-4BE4-9840-26E3AE412F1B}"/>
                </a:ext>
              </a:extLst>
            </p:cNvPr>
            <p:cNvSpPr/>
            <p:nvPr/>
          </p:nvSpPr>
          <p:spPr>
            <a:xfrm>
              <a:off x="-2364680" y="5004696"/>
              <a:ext cx="438150" cy="428625"/>
            </a:xfrm>
            <a:custGeom>
              <a:avLst/>
              <a:gdLst>
                <a:gd name="connsiteX0" fmla="*/ 218983 w 438150"/>
                <a:gd name="connsiteY0" fmla="*/ 428357 h 428625"/>
                <a:gd name="connsiteX1" fmla="*/ 133258 w 438150"/>
                <a:gd name="connsiteY1" fmla="*/ 411783 h 428625"/>
                <a:gd name="connsiteX2" fmla="*/ 66583 w 438150"/>
                <a:gd name="connsiteY2" fmla="*/ 366635 h 428625"/>
                <a:gd name="connsiteX3" fmla="*/ 22864 w 438150"/>
                <a:gd name="connsiteY3" fmla="*/ 299960 h 428625"/>
                <a:gd name="connsiteX4" fmla="*/ 7147 w 438150"/>
                <a:gd name="connsiteY4" fmla="*/ 218807 h 428625"/>
                <a:gd name="connsiteX5" fmla="*/ 7147 w 438150"/>
                <a:gd name="connsiteY5" fmla="*/ 217569 h 428625"/>
                <a:gd name="connsiteX6" fmla="*/ 22864 w 438150"/>
                <a:gd name="connsiteY6" fmla="*/ 136416 h 428625"/>
                <a:gd name="connsiteX7" fmla="*/ 67155 w 438150"/>
                <a:gd name="connsiteY7" fmla="*/ 69741 h 428625"/>
                <a:gd name="connsiteX8" fmla="*/ 134687 w 438150"/>
                <a:gd name="connsiteY8" fmla="*/ 24021 h 428625"/>
                <a:gd name="connsiteX9" fmla="*/ 220888 w 438150"/>
                <a:gd name="connsiteY9" fmla="*/ 7161 h 428625"/>
                <a:gd name="connsiteX10" fmla="*/ 306613 w 438150"/>
                <a:gd name="connsiteY10" fmla="*/ 23735 h 428625"/>
                <a:gd name="connsiteX11" fmla="*/ 373288 w 438150"/>
                <a:gd name="connsiteY11" fmla="*/ 68883 h 428625"/>
                <a:gd name="connsiteX12" fmla="*/ 416913 w 438150"/>
                <a:gd name="connsiteY12" fmla="*/ 135558 h 428625"/>
                <a:gd name="connsiteX13" fmla="*/ 432629 w 438150"/>
                <a:gd name="connsiteY13" fmla="*/ 216711 h 428625"/>
                <a:gd name="connsiteX14" fmla="*/ 432629 w 438150"/>
                <a:gd name="connsiteY14" fmla="*/ 217854 h 428625"/>
                <a:gd name="connsiteX15" fmla="*/ 416913 w 438150"/>
                <a:gd name="connsiteY15" fmla="*/ 299103 h 428625"/>
                <a:gd name="connsiteX16" fmla="*/ 372717 w 438150"/>
                <a:gd name="connsiteY16" fmla="*/ 365778 h 428625"/>
                <a:gd name="connsiteX17" fmla="*/ 218983 w 438150"/>
                <a:gd name="connsiteY17" fmla="*/ 428357 h 428625"/>
                <a:gd name="connsiteX18" fmla="*/ 220222 w 438150"/>
                <a:gd name="connsiteY18" fmla="*/ 361682 h 428625"/>
                <a:gd name="connsiteX19" fmla="*/ 319091 w 438150"/>
                <a:gd name="connsiteY19" fmla="*/ 319677 h 428625"/>
                <a:gd name="connsiteX20" fmla="*/ 347666 w 438150"/>
                <a:gd name="connsiteY20" fmla="*/ 274147 h 428625"/>
                <a:gd name="connsiteX21" fmla="*/ 357858 w 438150"/>
                <a:gd name="connsiteY21" fmla="*/ 218140 h 428625"/>
                <a:gd name="connsiteX22" fmla="*/ 357858 w 438150"/>
                <a:gd name="connsiteY22" fmla="*/ 216997 h 428625"/>
                <a:gd name="connsiteX23" fmla="*/ 347666 w 438150"/>
                <a:gd name="connsiteY23" fmla="*/ 160704 h 428625"/>
                <a:gd name="connsiteX24" fmla="*/ 275181 w 438150"/>
                <a:gd name="connsiteY24" fmla="*/ 83457 h 428625"/>
                <a:gd name="connsiteX25" fmla="*/ 163738 w 438150"/>
                <a:gd name="connsiteY25" fmla="*/ 83457 h 428625"/>
                <a:gd name="connsiteX26" fmla="*/ 120304 w 438150"/>
                <a:gd name="connsiteY26" fmla="*/ 114318 h 428625"/>
                <a:gd name="connsiteX27" fmla="*/ 91729 w 438150"/>
                <a:gd name="connsiteY27" fmla="*/ 160133 h 428625"/>
                <a:gd name="connsiteX28" fmla="*/ 81537 w 438150"/>
                <a:gd name="connsiteY28" fmla="*/ 216140 h 428625"/>
                <a:gd name="connsiteX29" fmla="*/ 81538 w 438150"/>
                <a:gd name="connsiteY29" fmla="*/ 217283 h 428625"/>
                <a:gd name="connsiteX30" fmla="*/ 91729 w 438150"/>
                <a:gd name="connsiteY30" fmla="*/ 273290 h 428625"/>
                <a:gd name="connsiteX31" fmla="*/ 120304 w 438150"/>
                <a:gd name="connsiteY31" fmla="*/ 319391 h 428625"/>
                <a:gd name="connsiteX32" fmla="*/ 164310 w 438150"/>
                <a:gd name="connsiteY32" fmla="*/ 350633 h 428625"/>
                <a:gd name="connsiteX33" fmla="*/ 220222 w 438150"/>
                <a:gd name="connsiteY33" fmla="*/ 36196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8150" h="428625">
                  <a:moveTo>
                    <a:pt x="218983" y="428357"/>
                  </a:moveTo>
                  <a:cubicBezTo>
                    <a:pt x="189583" y="428674"/>
                    <a:pt x="160422" y="423037"/>
                    <a:pt x="133258" y="411783"/>
                  </a:cubicBezTo>
                  <a:cubicBezTo>
                    <a:pt x="108249" y="401324"/>
                    <a:pt x="85580" y="385974"/>
                    <a:pt x="66583" y="366635"/>
                  </a:cubicBezTo>
                  <a:cubicBezTo>
                    <a:pt x="47851" y="347434"/>
                    <a:pt x="33006" y="324794"/>
                    <a:pt x="22864" y="299960"/>
                  </a:cubicBezTo>
                  <a:cubicBezTo>
                    <a:pt x="12325" y="274210"/>
                    <a:pt x="6984" y="246630"/>
                    <a:pt x="7147" y="218807"/>
                  </a:cubicBezTo>
                  <a:lnTo>
                    <a:pt x="7147" y="217569"/>
                  </a:lnTo>
                  <a:cubicBezTo>
                    <a:pt x="6984" y="189746"/>
                    <a:pt x="12325" y="162166"/>
                    <a:pt x="22864" y="136416"/>
                  </a:cubicBezTo>
                  <a:cubicBezTo>
                    <a:pt x="33146" y="111519"/>
                    <a:pt x="48191" y="88870"/>
                    <a:pt x="67155" y="69741"/>
                  </a:cubicBezTo>
                  <a:cubicBezTo>
                    <a:pt x="86504" y="50285"/>
                    <a:pt x="109437" y="34760"/>
                    <a:pt x="134687" y="24021"/>
                  </a:cubicBezTo>
                  <a:cubicBezTo>
                    <a:pt x="161953" y="12523"/>
                    <a:pt x="191300" y="6783"/>
                    <a:pt x="220888" y="7161"/>
                  </a:cubicBezTo>
                  <a:cubicBezTo>
                    <a:pt x="250288" y="6854"/>
                    <a:pt x="279446" y="12492"/>
                    <a:pt x="306613" y="23735"/>
                  </a:cubicBezTo>
                  <a:cubicBezTo>
                    <a:pt x="331611" y="34217"/>
                    <a:pt x="354275" y="49564"/>
                    <a:pt x="373288" y="68883"/>
                  </a:cubicBezTo>
                  <a:cubicBezTo>
                    <a:pt x="392011" y="88073"/>
                    <a:pt x="406827" y="110718"/>
                    <a:pt x="416913" y="135558"/>
                  </a:cubicBezTo>
                  <a:cubicBezTo>
                    <a:pt x="427461" y="161306"/>
                    <a:pt x="432803" y="188888"/>
                    <a:pt x="432629" y="216711"/>
                  </a:cubicBezTo>
                  <a:lnTo>
                    <a:pt x="432629" y="217854"/>
                  </a:lnTo>
                  <a:cubicBezTo>
                    <a:pt x="432803" y="245709"/>
                    <a:pt x="427461" y="273322"/>
                    <a:pt x="416913" y="299103"/>
                  </a:cubicBezTo>
                  <a:cubicBezTo>
                    <a:pt x="406665" y="323995"/>
                    <a:pt x="391652" y="346644"/>
                    <a:pt x="372717" y="365778"/>
                  </a:cubicBezTo>
                  <a:cubicBezTo>
                    <a:pt x="332099" y="406653"/>
                    <a:pt x="276600" y="429244"/>
                    <a:pt x="218983" y="428357"/>
                  </a:cubicBezTo>
                  <a:close/>
                  <a:moveTo>
                    <a:pt x="220222" y="361682"/>
                  </a:moveTo>
                  <a:cubicBezTo>
                    <a:pt x="257610" y="362161"/>
                    <a:pt x="293481" y="346921"/>
                    <a:pt x="319091" y="319677"/>
                  </a:cubicBezTo>
                  <a:cubicBezTo>
                    <a:pt x="331504" y="306517"/>
                    <a:pt x="341213" y="291048"/>
                    <a:pt x="347666" y="274147"/>
                  </a:cubicBezTo>
                  <a:cubicBezTo>
                    <a:pt x="354525" y="256277"/>
                    <a:pt x="357982" y="237281"/>
                    <a:pt x="357858" y="218140"/>
                  </a:cubicBezTo>
                  <a:lnTo>
                    <a:pt x="357858" y="216997"/>
                  </a:lnTo>
                  <a:cubicBezTo>
                    <a:pt x="357948" y="197766"/>
                    <a:pt x="354493" y="178683"/>
                    <a:pt x="347666" y="160704"/>
                  </a:cubicBezTo>
                  <a:cubicBezTo>
                    <a:pt x="334823" y="126287"/>
                    <a:pt x="308712" y="98460"/>
                    <a:pt x="275181" y="83457"/>
                  </a:cubicBezTo>
                  <a:cubicBezTo>
                    <a:pt x="239636" y="68025"/>
                    <a:pt x="199283" y="68025"/>
                    <a:pt x="163738" y="83457"/>
                  </a:cubicBezTo>
                  <a:cubicBezTo>
                    <a:pt x="147300" y="90661"/>
                    <a:pt x="132516" y="101165"/>
                    <a:pt x="120304" y="114318"/>
                  </a:cubicBezTo>
                  <a:cubicBezTo>
                    <a:pt x="107954" y="127634"/>
                    <a:pt x="98256" y="143184"/>
                    <a:pt x="91729" y="160133"/>
                  </a:cubicBezTo>
                  <a:cubicBezTo>
                    <a:pt x="84886" y="178008"/>
                    <a:pt x="81429" y="197000"/>
                    <a:pt x="81537" y="216140"/>
                  </a:cubicBezTo>
                  <a:lnTo>
                    <a:pt x="81538" y="217283"/>
                  </a:lnTo>
                  <a:cubicBezTo>
                    <a:pt x="81421" y="236423"/>
                    <a:pt x="84877" y="255418"/>
                    <a:pt x="91729" y="273290"/>
                  </a:cubicBezTo>
                  <a:cubicBezTo>
                    <a:pt x="98242" y="290331"/>
                    <a:pt x="107940" y="305977"/>
                    <a:pt x="120304" y="319391"/>
                  </a:cubicBezTo>
                  <a:cubicBezTo>
                    <a:pt x="132678" y="332710"/>
                    <a:pt x="147656" y="343344"/>
                    <a:pt x="164310" y="350633"/>
                  </a:cubicBezTo>
                  <a:cubicBezTo>
                    <a:pt x="181946" y="358291"/>
                    <a:pt x="200996" y="362153"/>
                    <a:pt x="220222" y="36196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9A081A-E818-4296-AF04-3676C01030AA}"/>
                </a:ext>
              </a:extLst>
            </p:cNvPr>
            <p:cNvSpPr/>
            <p:nvPr/>
          </p:nvSpPr>
          <p:spPr>
            <a:xfrm>
              <a:off x="-1823371" y="5011354"/>
              <a:ext cx="352425" cy="419100"/>
            </a:xfrm>
            <a:custGeom>
              <a:avLst/>
              <a:gdLst>
                <a:gd name="connsiteX0" fmla="*/ 7144 w 352425"/>
                <a:gd name="connsiteY0" fmla="*/ 7171 h 419100"/>
                <a:gd name="connsiteX1" fmla="*/ 188786 w 352425"/>
                <a:gd name="connsiteY1" fmla="*/ 7171 h 419100"/>
                <a:gd name="connsiteX2" fmla="*/ 256889 w 352425"/>
                <a:gd name="connsiteY2" fmla="*/ 17934 h 419100"/>
                <a:gd name="connsiteX3" fmla="*/ 306419 w 352425"/>
                <a:gd name="connsiteY3" fmla="*/ 47938 h 419100"/>
                <a:gd name="connsiteX4" fmla="*/ 331470 w 352425"/>
                <a:gd name="connsiteY4" fmla="*/ 86895 h 419100"/>
                <a:gd name="connsiteX5" fmla="*/ 340138 w 352425"/>
                <a:gd name="connsiteY5" fmla="*/ 135854 h 419100"/>
                <a:gd name="connsiteX6" fmla="*/ 340138 w 352425"/>
                <a:gd name="connsiteY6" fmla="*/ 136997 h 419100"/>
                <a:gd name="connsiteX7" fmla="*/ 313087 w 352425"/>
                <a:gd name="connsiteY7" fmla="*/ 217673 h 419100"/>
                <a:gd name="connsiteX8" fmla="*/ 243554 w 352425"/>
                <a:gd name="connsiteY8" fmla="*/ 260441 h 419100"/>
                <a:gd name="connsiteX9" fmla="*/ 353568 w 352425"/>
                <a:gd name="connsiteY9" fmla="*/ 414650 h 419100"/>
                <a:gd name="connsiteX10" fmla="*/ 268605 w 352425"/>
                <a:gd name="connsiteY10" fmla="*/ 414650 h 419100"/>
                <a:gd name="connsiteX11" fmla="*/ 168402 w 352425"/>
                <a:gd name="connsiteY11" fmla="*/ 272823 h 419100"/>
                <a:gd name="connsiteX12" fmla="*/ 78772 w 352425"/>
                <a:gd name="connsiteY12" fmla="*/ 272823 h 419100"/>
                <a:gd name="connsiteX13" fmla="*/ 78772 w 352425"/>
                <a:gd name="connsiteY13" fmla="*/ 414841 h 419100"/>
                <a:gd name="connsiteX14" fmla="*/ 7144 w 352425"/>
                <a:gd name="connsiteY14" fmla="*/ 414841 h 419100"/>
                <a:gd name="connsiteX15" fmla="*/ 183547 w 352425"/>
                <a:gd name="connsiteY15" fmla="*/ 209196 h 419100"/>
                <a:gd name="connsiteX16" fmla="*/ 244698 w 352425"/>
                <a:gd name="connsiteY16" fmla="*/ 190813 h 419100"/>
                <a:gd name="connsiteX17" fmla="*/ 267367 w 352425"/>
                <a:gd name="connsiteY17" fmla="*/ 141093 h 419100"/>
                <a:gd name="connsiteX18" fmla="*/ 267367 w 352425"/>
                <a:gd name="connsiteY18" fmla="*/ 139949 h 419100"/>
                <a:gd name="connsiteX19" fmla="*/ 245269 w 352425"/>
                <a:gd name="connsiteY19" fmla="*/ 89562 h 419100"/>
                <a:gd name="connsiteX20" fmla="*/ 182975 w 352425"/>
                <a:gd name="connsiteY20" fmla="*/ 72417 h 419100"/>
                <a:gd name="connsiteX21" fmla="*/ 78772 w 352425"/>
                <a:gd name="connsiteY21" fmla="*/ 72417 h 419100"/>
                <a:gd name="connsiteX22" fmla="*/ 78772 w 352425"/>
                <a:gd name="connsiteY22" fmla="*/ 209196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425" h="419100">
                  <a:moveTo>
                    <a:pt x="7144" y="7171"/>
                  </a:moveTo>
                  <a:lnTo>
                    <a:pt x="188786" y="7171"/>
                  </a:lnTo>
                  <a:cubicBezTo>
                    <a:pt x="211939" y="6790"/>
                    <a:pt x="234982" y="10431"/>
                    <a:pt x="256889" y="17934"/>
                  </a:cubicBezTo>
                  <a:cubicBezTo>
                    <a:pt x="275324" y="24344"/>
                    <a:pt x="292201" y="34567"/>
                    <a:pt x="306419" y="47938"/>
                  </a:cubicBezTo>
                  <a:cubicBezTo>
                    <a:pt x="317253" y="59148"/>
                    <a:pt x="325766" y="72387"/>
                    <a:pt x="331470" y="86895"/>
                  </a:cubicBezTo>
                  <a:cubicBezTo>
                    <a:pt x="337403" y="102527"/>
                    <a:pt x="340343" y="119135"/>
                    <a:pt x="340138" y="135854"/>
                  </a:cubicBezTo>
                  <a:lnTo>
                    <a:pt x="340138" y="136997"/>
                  </a:lnTo>
                  <a:cubicBezTo>
                    <a:pt x="341579" y="166333"/>
                    <a:pt x="331921" y="195136"/>
                    <a:pt x="313087" y="217673"/>
                  </a:cubicBezTo>
                  <a:cubicBezTo>
                    <a:pt x="294505" y="238320"/>
                    <a:pt x="270363" y="253169"/>
                    <a:pt x="243554" y="260441"/>
                  </a:cubicBezTo>
                  <a:lnTo>
                    <a:pt x="353568" y="414650"/>
                  </a:lnTo>
                  <a:lnTo>
                    <a:pt x="268605" y="414650"/>
                  </a:lnTo>
                  <a:lnTo>
                    <a:pt x="168402" y="272823"/>
                  </a:lnTo>
                  <a:lnTo>
                    <a:pt x="78772" y="272823"/>
                  </a:lnTo>
                  <a:lnTo>
                    <a:pt x="78772" y="414841"/>
                  </a:lnTo>
                  <a:lnTo>
                    <a:pt x="7144" y="414841"/>
                  </a:lnTo>
                  <a:close/>
                  <a:moveTo>
                    <a:pt x="183547" y="209196"/>
                  </a:moveTo>
                  <a:cubicBezTo>
                    <a:pt x="205449" y="210374"/>
                    <a:pt x="227076" y="203873"/>
                    <a:pt x="244698" y="190813"/>
                  </a:cubicBezTo>
                  <a:cubicBezTo>
                    <a:pt x="259749" y="178802"/>
                    <a:pt x="268170" y="160332"/>
                    <a:pt x="267367" y="141093"/>
                  </a:cubicBezTo>
                  <a:lnTo>
                    <a:pt x="267367" y="139949"/>
                  </a:lnTo>
                  <a:cubicBezTo>
                    <a:pt x="268637" y="120559"/>
                    <a:pt x="260394" y="101763"/>
                    <a:pt x="245269" y="89562"/>
                  </a:cubicBezTo>
                  <a:cubicBezTo>
                    <a:pt x="226982" y="77093"/>
                    <a:pt x="205067" y="71061"/>
                    <a:pt x="182975" y="72417"/>
                  </a:cubicBezTo>
                  <a:lnTo>
                    <a:pt x="78772" y="72417"/>
                  </a:lnTo>
                  <a:lnTo>
                    <a:pt x="78772" y="20919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F93CB37-9F90-4482-81C5-10C26B916690}"/>
                </a:ext>
              </a:extLst>
            </p:cNvPr>
            <p:cNvSpPr/>
            <p:nvPr/>
          </p:nvSpPr>
          <p:spPr>
            <a:xfrm>
              <a:off x="-3862578" y="5009827"/>
              <a:ext cx="323850" cy="428625"/>
            </a:xfrm>
            <a:custGeom>
              <a:avLst/>
              <a:gdLst>
                <a:gd name="connsiteX0" fmla="*/ 177165 w 323850"/>
                <a:gd name="connsiteY0" fmla="*/ 425606 h 428625"/>
                <a:gd name="connsiteX1" fmla="*/ 86963 w 323850"/>
                <a:gd name="connsiteY1" fmla="*/ 409605 h 428625"/>
                <a:gd name="connsiteX2" fmla="*/ 7144 w 323850"/>
                <a:gd name="connsiteY2" fmla="*/ 360455 h 428625"/>
                <a:gd name="connsiteX3" fmla="*/ 68199 w 323850"/>
                <a:gd name="connsiteY3" fmla="*/ 323784 h 428625"/>
                <a:gd name="connsiteX4" fmla="*/ 68866 w 323850"/>
                <a:gd name="connsiteY4" fmla="*/ 323784 h 428625"/>
                <a:gd name="connsiteX5" fmla="*/ 110490 w 323850"/>
                <a:gd name="connsiteY5" fmla="*/ 348263 h 428625"/>
                <a:gd name="connsiteX6" fmla="*/ 178879 w 323850"/>
                <a:gd name="connsiteY6" fmla="*/ 361980 h 428625"/>
                <a:gd name="connsiteX7" fmla="*/ 231648 w 323850"/>
                <a:gd name="connsiteY7" fmla="*/ 347692 h 428625"/>
                <a:gd name="connsiteX8" fmla="*/ 250698 w 323850"/>
                <a:gd name="connsiteY8" fmla="*/ 310735 h 428625"/>
                <a:gd name="connsiteX9" fmla="*/ 250698 w 323850"/>
                <a:gd name="connsiteY9" fmla="*/ 309592 h 428625"/>
                <a:gd name="connsiteX10" fmla="*/ 246983 w 323850"/>
                <a:gd name="connsiteY10" fmla="*/ 290066 h 428625"/>
                <a:gd name="connsiteX11" fmla="*/ 233077 w 323850"/>
                <a:gd name="connsiteY11" fmla="*/ 274349 h 428625"/>
                <a:gd name="connsiteX12" fmla="*/ 205073 w 323850"/>
                <a:gd name="connsiteY12" fmla="*/ 260348 h 428625"/>
                <a:gd name="connsiteX13" fmla="*/ 158877 w 323850"/>
                <a:gd name="connsiteY13" fmla="*/ 247584 h 428625"/>
                <a:gd name="connsiteX14" fmla="*/ 100965 w 323850"/>
                <a:gd name="connsiteY14" fmla="*/ 230439 h 428625"/>
                <a:gd name="connsiteX15" fmla="*/ 58388 w 323850"/>
                <a:gd name="connsiteY15" fmla="*/ 207103 h 428625"/>
                <a:gd name="connsiteX16" fmla="*/ 32194 w 323850"/>
                <a:gd name="connsiteY16" fmla="*/ 173670 h 428625"/>
                <a:gd name="connsiteX17" fmla="*/ 23241 w 323850"/>
                <a:gd name="connsiteY17" fmla="*/ 126045 h 428625"/>
                <a:gd name="connsiteX18" fmla="*/ 23241 w 323850"/>
                <a:gd name="connsiteY18" fmla="*/ 124902 h 428625"/>
                <a:gd name="connsiteX19" fmla="*/ 33719 w 323850"/>
                <a:gd name="connsiteY19" fmla="*/ 77277 h 428625"/>
                <a:gd name="connsiteX20" fmla="*/ 62294 w 323850"/>
                <a:gd name="connsiteY20" fmla="*/ 40034 h 428625"/>
                <a:gd name="connsiteX21" fmla="*/ 106299 w 323850"/>
                <a:gd name="connsiteY21" fmla="*/ 15841 h 428625"/>
                <a:gd name="connsiteX22" fmla="*/ 162116 w 323850"/>
                <a:gd name="connsiteY22" fmla="*/ 7173 h 428625"/>
                <a:gd name="connsiteX23" fmla="*/ 242792 w 323850"/>
                <a:gd name="connsiteY23" fmla="*/ 20222 h 428625"/>
                <a:gd name="connsiteX24" fmla="*/ 310039 w 323850"/>
                <a:gd name="connsiteY24" fmla="*/ 58322 h 428625"/>
                <a:gd name="connsiteX25" fmla="*/ 246983 w 323850"/>
                <a:gd name="connsiteY25" fmla="*/ 96422 h 428625"/>
                <a:gd name="connsiteX26" fmla="*/ 245459 w 323850"/>
                <a:gd name="connsiteY26" fmla="*/ 95660 h 428625"/>
                <a:gd name="connsiteX27" fmla="*/ 216313 w 323850"/>
                <a:gd name="connsiteY27" fmla="*/ 81563 h 428625"/>
                <a:gd name="connsiteX28" fmla="*/ 160973 w 323850"/>
                <a:gd name="connsiteY28" fmla="*/ 70800 h 428625"/>
                <a:gd name="connsiteX29" fmla="*/ 112109 w 323850"/>
                <a:gd name="connsiteY29" fmla="*/ 84707 h 428625"/>
                <a:gd name="connsiteX30" fmla="*/ 94583 w 323850"/>
                <a:gd name="connsiteY30" fmla="*/ 119092 h 428625"/>
                <a:gd name="connsiteX31" fmla="*/ 94583 w 323850"/>
                <a:gd name="connsiteY31" fmla="*/ 120235 h 428625"/>
                <a:gd name="connsiteX32" fmla="*/ 98679 w 323850"/>
                <a:gd name="connsiteY32" fmla="*/ 140904 h 428625"/>
                <a:gd name="connsiteX33" fmla="*/ 113824 w 323850"/>
                <a:gd name="connsiteY33" fmla="*/ 157192 h 428625"/>
                <a:gd name="connsiteX34" fmla="*/ 143542 w 323850"/>
                <a:gd name="connsiteY34" fmla="*/ 170908 h 428625"/>
                <a:gd name="connsiteX35" fmla="*/ 191834 w 323850"/>
                <a:gd name="connsiteY35" fmla="*/ 184338 h 428625"/>
                <a:gd name="connsiteX36" fmla="*/ 248317 w 323850"/>
                <a:gd name="connsiteY36" fmla="*/ 202340 h 428625"/>
                <a:gd name="connsiteX37" fmla="*/ 289369 w 323850"/>
                <a:gd name="connsiteY37" fmla="*/ 226534 h 428625"/>
                <a:gd name="connsiteX38" fmla="*/ 314039 w 323850"/>
                <a:gd name="connsiteY38" fmla="*/ 259681 h 428625"/>
                <a:gd name="connsiteX39" fmla="*/ 322231 w 323850"/>
                <a:gd name="connsiteY39" fmla="*/ 303591 h 428625"/>
                <a:gd name="connsiteX40" fmla="*/ 322231 w 323850"/>
                <a:gd name="connsiteY40" fmla="*/ 304829 h 428625"/>
                <a:gd name="connsiteX41" fmla="*/ 311467 w 323850"/>
                <a:gd name="connsiteY41" fmla="*/ 356074 h 428625"/>
                <a:gd name="connsiteX42" fmla="*/ 281464 w 323850"/>
                <a:gd name="connsiteY42" fmla="*/ 394174 h 428625"/>
                <a:gd name="connsiteX43" fmla="*/ 235934 w 323850"/>
                <a:gd name="connsiteY43" fmla="*/ 417224 h 428625"/>
                <a:gd name="connsiteX44" fmla="*/ 177165 w 323850"/>
                <a:gd name="connsiteY44" fmla="*/ 42560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23850" h="428625">
                  <a:moveTo>
                    <a:pt x="177165" y="425606"/>
                  </a:moveTo>
                  <a:cubicBezTo>
                    <a:pt x="146382" y="425714"/>
                    <a:pt x="115831" y="420294"/>
                    <a:pt x="86963" y="409605"/>
                  </a:cubicBezTo>
                  <a:cubicBezTo>
                    <a:pt x="57459" y="398476"/>
                    <a:pt x="30363" y="381791"/>
                    <a:pt x="7144" y="360455"/>
                  </a:cubicBezTo>
                  <a:lnTo>
                    <a:pt x="68199" y="323784"/>
                  </a:lnTo>
                  <a:cubicBezTo>
                    <a:pt x="68199" y="323784"/>
                    <a:pt x="68199" y="323784"/>
                    <a:pt x="68866" y="323784"/>
                  </a:cubicBezTo>
                  <a:cubicBezTo>
                    <a:pt x="81831" y="333400"/>
                    <a:pt x="95785" y="341606"/>
                    <a:pt x="110490" y="348263"/>
                  </a:cubicBezTo>
                  <a:cubicBezTo>
                    <a:pt x="132050" y="357652"/>
                    <a:pt x="155366" y="362328"/>
                    <a:pt x="178879" y="361980"/>
                  </a:cubicBezTo>
                  <a:cubicBezTo>
                    <a:pt x="197543" y="362973"/>
                    <a:pt x="216035" y="357966"/>
                    <a:pt x="231648" y="347692"/>
                  </a:cubicBezTo>
                  <a:cubicBezTo>
                    <a:pt x="243797" y="339350"/>
                    <a:pt x="250952" y="325470"/>
                    <a:pt x="250698" y="310735"/>
                  </a:cubicBezTo>
                  <a:lnTo>
                    <a:pt x="250698" y="309592"/>
                  </a:lnTo>
                  <a:cubicBezTo>
                    <a:pt x="250847" y="302894"/>
                    <a:pt x="249581" y="296241"/>
                    <a:pt x="246983" y="290066"/>
                  </a:cubicBezTo>
                  <a:cubicBezTo>
                    <a:pt x="243715" y="283760"/>
                    <a:pt x="238938" y="278361"/>
                    <a:pt x="233077" y="274349"/>
                  </a:cubicBezTo>
                  <a:cubicBezTo>
                    <a:pt x="224454" y="268378"/>
                    <a:pt x="215025" y="263663"/>
                    <a:pt x="205073" y="260348"/>
                  </a:cubicBezTo>
                  <a:cubicBezTo>
                    <a:pt x="189931" y="255214"/>
                    <a:pt x="174507" y="250952"/>
                    <a:pt x="158877" y="247584"/>
                  </a:cubicBezTo>
                  <a:cubicBezTo>
                    <a:pt x="139212" y="243167"/>
                    <a:pt x="119865" y="237439"/>
                    <a:pt x="100965" y="230439"/>
                  </a:cubicBezTo>
                  <a:cubicBezTo>
                    <a:pt x="85654" y="224903"/>
                    <a:pt x="71292" y="217031"/>
                    <a:pt x="58388" y="207103"/>
                  </a:cubicBezTo>
                  <a:cubicBezTo>
                    <a:pt x="47128" y="198195"/>
                    <a:pt x="38150" y="186735"/>
                    <a:pt x="32194" y="173670"/>
                  </a:cubicBezTo>
                  <a:cubicBezTo>
                    <a:pt x="25866" y="158610"/>
                    <a:pt x="22814" y="142376"/>
                    <a:pt x="23241" y="126045"/>
                  </a:cubicBezTo>
                  <a:lnTo>
                    <a:pt x="23241" y="124902"/>
                  </a:lnTo>
                  <a:cubicBezTo>
                    <a:pt x="23084" y="108439"/>
                    <a:pt x="26667" y="92155"/>
                    <a:pt x="33719" y="77277"/>
                  </a:cubicBezTo>
                  <a:cubicBezTo>
                    <a:pt x="40464" y="62958"/>
                    <a:pt x="50209" y="50257"/>
                    <a:pt x="62294" y="40034"/>
                  </a:cubicBezTo>
                  <a:cubicBezTo>
                    <a:pt x="75311" y="29275"/>
                    <a:pt x="90240" y="21067"/>
                    <a:pt x="106299" y="15841"/>
                  </a:cubicBezTo>
                  <a:cubicBezTo>
                    <a:pt x="124297" y="9886"/>
                    <a:pt x="143159" y="6957"/>
                    <a:pt x="162116" y="7173"/>
                  </a:cubicBezTo>
                  <a:cubicBezTo>
                    <a:pt x="189566" y="6737"/>
                    <a:pt x="216878" y="11155"/>
                    <a:pt x="242792" y="20222"/>
                  </a:cubicBezTo>
                  <a:cubicBezTo>
                    <a:pt x="267106" y="29234"/>
                    <a:pt x="289812" y="42098"/>
                    <a:pt x="310039" y="58322"/>
                  </a:cubicBezTo>
                  <a:lnTo>
                    <a:pt x="246983" y="96422"/>
                  </a:lnTo>
                  <a:lnTo>
                    <a:pt x="245459" y="95660"/>
                  </a:lnTo>
                  <a:cubicBezTo>
                    <a:pt x="236093" y="90271"/>
                    <a:pt x="226353" y="85560"/>
                    <a:pt x="216313" y="81563"/>
                  </a:cubicBezTo>
                  <a:cubicBezTo>
                    <a:pt x="198720" y="74484"/>
                    <a:pt x="179936" y="70831"/>
                    <a:pt x="160973" y="70800"/>
                  </a:cubicBezTo>
                  <a:cubicBezTo>
                    <a:pt x="143578" y="69748"/>
                    <a:pt x="126344" y="74653"/>
                    <a:pt x="112109" y="84707"/>
                  </a:cubicBezTo>
                  <a:cubicBezTo>
                    <a:pt x="101085" y="92690"/>
                    <a:pt x="94566" y="105481"/>
                    <a:pt x="94583" y="119092"/>
                  </a:cubicBezTo>
                  <a:lnTo>
                    <a:pt x="94583" y="120235"/>
                  </a:lnTo>
                  <a:cubicBezTo>
                    <a:pt x="94474" y="127337"/>
                    <a:pt x="95870" y="134381"/>
                    <a:pt x="98679" y="140904"/>
                  </a:cubicBezTo>
                  <a:cubicBezTo>
                    <a:pt x="102108" y="147641"/>
                    <a:pt x="107354" y="153283"/>
                    <a:pt x="113824" y="157192"/>
                  </a:cubicBezTo>
                  <a:cubicBezTo>
                    <a:pt x="123126" y="162973"/>
                    <a:pt x="133108" y="167580"/>
                    <a:pt x="143542" y="170908"/>
                  </a:cubicBezTo>
                  <a:cubicBezTo>
                    <a:pt x="155924" y="175162"/>
                    <a:pt x="172021" y="179639"/>
                    <a:pt x="191834" y="184338"/>
                  </a:cubicBezTo>
                  <a:cubicBezTo>
                    <a:pt x="211040" y="189079"/>
                    <a:pt x="229909" y="195093"/>
                    <a:pt x="248317" y="202340"/>
                  </a:cubicBezTo>
                  <a:cubicBezTo>
                    <a:pt x="263233" y="208104"/>
                    <a:pt x="277101" y="216277"/>
                    <a:pt x="289369" y="226534"/>
                  </a:cubicBezTo>
                  <a:cubicBezTo>
                    <a:pt x="300024" y="235547"/>
                    <a:pt x="308464" y="246887"/>
                    <a:pt x="314039" y="259681"/>
                  </a:cubicBezTo>
                  <a:cubicBezTo>
                    <a:pt x="319741" y="273604"/>
                    <a:pt x="322529" y="288548"/>
                    <a:pt x="322231" y="303591"/>
                  </a:cubicBezTo>
                  <a:lnTo>
                    <a:pt x="322231" y="304829"/>
                  </a:lnTo>
                  <a:cubicBezTo>
                    <a:pt x="322497" y="322498"/>
                    <a:pt x="318820" y="340005"/>
                    <a:pt x="311467" y="356074"/>
                  </a:cubicBezTo>
                  <a:cubicBezTo>
                    <a:pt x="304408" y="370837"/>
                    <a:pt x="294161" y="383850"/>
                    <a:pt x="281464" y="394174"/>
                  </a:cubicBezTo>
                  <a:cubicBezTo>
                    <a:pt x="267913" y="404717"/>
                    <a:pt x="252453" y="412544"/>
                    <a:pt x="235934" y="417224"/>
                  </a:cubicBezTo>
                  <a:cubicBezTo>
                    <a:pt x="216857" y="422865"/>
                    <a:pt x="197058" y="425688"/>
                    <a:pt x="177165" y="42560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79AB743-22E3-4CAA-BED0-6EAB007C6F88}"/>
              </a:ext>
            </a:extLst>
          </p:cNvPr>
          <p:cNvGrpSpPr/>
          <p:nvPr userDrawn="1"/>
        </p:nvGrpSpPr>
        <p:grpSpPr>
          <a:xfrm>
            <a:off x="5250180" y="4888006"/>
            <a:ext cx="1691640" cy="425104"/>
            <a:chOff x="7641302" y="5435575"/>
            <a:chExt cx="1691640" cy="42510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FAAD364-CC01-4DB6-9EDD-DFE1AB2147CA}"/>
                </a:ext>
              </a:extLst>
            </p:cNvPr>
            <p:cNvSpPr/>
            <p:nvPr/>
          </p:nvSpPr>
          <p:spPr>
            <a:xfrm>
              <a:off x="7641302" y="5435575"/>
              <a:ext cx="1691640" cy="425104"/>
            </a:xfrm>
            <a:prstGeom prst="roundRect">
              <a:avLst>
                <a:gd name="adj" fmla="val 0"/>
              </a:avLst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252000" bIns="0" rtlCol="0" anchor="ctr"/>
            <a:lstStyle/>
            <a:p>
              <a:pPr algn="ctr"/>
              <a:r>
                <a:rPr lang="fr-FR" sz="1100" spc="100" baseline="0" dirty="0">
                  <a:solidFill>
                    <a:schemeClr val="bg1"/>
                  </a:solidFill>
                  <a:latin typeface="+mj-lt"/>
                </a:rPr>
                <a:t>VISIT US</a:t>
              </a:r>
            </a:p>
          </p:txBody>
        </p:sp>
        <p:sp>
          <p:nvSpPr>
            <p:cNvPr id="21" name="Graphic 30">
              <a:extLst>
                <a:ext uri="{FF2B5EF4-FFF2-40B4-BE49-F238E27FC236}">
                  <a16:creationId xmlns:a16="http://schemas.microsoft.com/office/drawing/2014/main" id="{DA2EB7B7-D6F7-4C8F-93B8-20234A9EE0BB}"/>
                </a:ext>
              </a:extLst>
            </p:cNvPr>
            <p:cNvSpPr/>
            <p:nvPr/>
          </p:nvSpPr>
          <p:spPr>
            <a:xfrm>
              <a:off x="8943182" y="5579170"/>
              <a:ext cx="79476" cy="137914"/>
            </a:xfrm>
            <a:custGeom>
              <a:avLst/>
              <a:gdLst>
                <a:gd name="connsiteX0" fmla="*/ 33604 w 323850"/>
                <a:gd name="connsiteY0" fmla="*/ 558660 h 561975"/>
                <a:gd name="connsiteX1" fmla="*/ 7144 w 323850"/>
                <a:gd name="connsiteY1" fmla="*/ 531257 h 561975"/>
                <a:gd name="connsiteX2" fmla="*/ 268910 w 323850"/>
                <a:gd name="connsiteY2" fmla="*/ 278511 h 561975"/>
                <a:gd name="connsiteX3" fmla="*/ 7391 w 323850"/>
                <a:gd name="connsiteY3" fmla="*/ 35033 h 561975"/>
                <a:gd name="connsiteX4" fmla="*/ 33357 w 323850"/>
                <a:gd name="connsiteY4" fmla="*/ 7144 h 561975"/>
                <a:gd name="connsiteX5" fmla="*/ 324288 w 323850"/>
                <a:gd name="connsiteY5" fmla="*/ 278016 h 561975"/>
                <a:gd name="connsiteX6" fmla="*/ 33604 w 323850"/>
                <a:gd name="connsiteY6" fmla="*/ 5586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561975">
                  <a:moveTo>
                    <a:pt x="33604" y="558660"/>
                  </a:moveTo>
                  <a:lnTo>
                    <a:pt x="7144" y="531257"/>
                  </a:lnTo>
                  <a:lnTo>
                    <a:pt x="268910" y="278511"/>
                  </a:lnTo>
                  <a:lnTo>
                    <a:pt x="7391" y="35033"/>
                  </a:lnTo>
                  <a:lnTo>
                    <a:pt x="33357" y="7144"/>
                  </a:lnTo>
                  <a:lnTo>
                    <a:pt x="324288" y="278016"/>
                  </a:lnTo>
                  <a:lnTo>
                    <a:pt x="33604" y="558660"/>
                  </a:ln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2" name="Rectangle 21">
            <a:hlinkClick r:id="rId5"/>
            <a:extLst>
              <a:ext uri="{FF2B5EF4-FFF2-40B4-BE49-F238E27FC236}">
                <a16:creationId xmlns:a16="http://schemas.microsoft.com/office/drawing/2014/main" id="{AB89052F-50A1-4BC9-8E02-36EC129B12F8}"/>
              </a:ext>
            </a:extLst>
          </p:cNvPr>
          <p:cNvSpPr/>
          <p:nvPr userDrawn="1"/>
        </p:nvSpPr>
        <p:spPr>
          <a:xfrm>
            <a:off x="5207000" y="4845050"/>
            <a:ext cx="1778000" cy="511018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9C42D9-6359-4049-8072-3AD80D3A28AC}"/>
              </a:ext>
            </a:extLst>
          </p:cNvPr>
          <p:cNvSpPr/>
          <p:nvPr userDrawn="1"/>
        </p:nvSpPr>
        <p:spPr>
          <a:xfrm>
            <a:off x="6345600" y="3264026"/>
            <a:ext cx="231315" cy="26488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lang="fr-FR" sz="9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313439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26913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38" y="805814"/>
            <a:ext cx="6875462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18343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48000" y="3428999"/>
            <a:ext cx="9144000" cy="342899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5259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3310" y="2034858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1DE33140-D326-4494-8DB4-ACF90E3C860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63180" y="2034858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72C13F67-F61E-47C3-A6D3-99FD3E040E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63180" y="4462667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F5DE429-D884-40C9-B0F5-6FA6600275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83310" y="4462667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3E28430-BF0E-4EB2-8CF6-514BFB60BE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8331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4CC977C2-23FC-446F-AF25-B21729685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331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763291BD-1B23-4F4E-A28B-D5B20078D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6318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32E3775C-73B3-46F8-8D0B-C26A2FB24C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6318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130B80C7-1AF7-412E-AEEA-2B26FC4163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8331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45A66AAF-512E-407E-AE51-F6DF878A34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8331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1AB9A89-FC73-4026-9488-2029870505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6318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77ACB13C-2706-413C-927A-1CB63BB155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318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97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512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DDFEC20-88DE-440E-8C22-D2A2B237932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8224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3FA24DDE-A296-4264-94A3-D62AF5BDC0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3936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944FD892-B40E-4C8A-BEFD-A9870E1F95B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9648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AFF585DB-A83A-4238-915C-7030522C217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5360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B800CBA0-2590-40E4-B56A-5697FBD2E0C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512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137815DD-834A-450B-81D9-F1D90A0CAED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8224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1D58274C-6E9E-4343-91B3-DACB9E20B2F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3936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7ADC8F93-D983-4E6E-8384-5D7D814EEFA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9648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8B4B45E4-553B-409A-9111-A940DD06D2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5360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6C72E8-81C8-4FB4-85BA-C194C185D5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511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D08509A-CA5E-4810-BB02-ED01A7E3ED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512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758071FC-D284-419F-9B56-2BB8AC98B4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82238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7FB7B32-A6F1-441F-ABF7-ED5E7620E9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82239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BB5C338-6573-4AD1-B7C1-7F31BC5582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9355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E62FFDFA-4672-49E8-BA29-A820D4E34A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9356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11689A5-79C4-4A87-B01A-4B9F8A428E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9646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84713B9-EF45-452D-AB5C-E790803F48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9647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70B08813-7DA6-42D4-9260-A3656B183C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53586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C11A3551-612E-49A8-9DFD-0DB2C3B6CF2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53587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15D23A70-0BB2-4635-BFD7-77425C4431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511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8DE0069-A8B7-4E2A-A88D-ED057F4A15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12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DED62EA6-CA25-42AF-932E-E226621A7D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82238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69C73F44-1303-4699-9741-5071A86831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82239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3FAB9CE8-C8F6-4097-9876-3D5BB131A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39355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2FE7EAC6-53B9-40F7-BAC8-FFAFE182DB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039356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4AA8E213-976B-4F42-BF73-C960C4D9F66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646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2B1B6386-3DB5-4B9B-9D72-E30B0FE4104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9647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E3598400-E700-44A3-8903-DB65AFF1248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586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64D6E52E-F777-4A62-937F-D377DFED58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587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2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C0C2059-8C38-4CB4-80C3-6F18F2A8F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80954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25" r:id="rId2"/>
    <p:sldLayoutId id="2147483726" r:id="rId3"/>
    <p:sldLayoutId id="2147483682" r:id="rId4"/>
    <p:sldLayoutId id="2147483683" r:id="rId5"/>
    <p:sldLayoutId id="2147483684" r:id="rId6"/>
    <p:sldLayoutId id="2147483685" r:id="rId7"/>
    <p:sldLayoutId id="2147483701" r:id="rId8"/>
    <p:sldLayoutId id="2147483724" r:id="rId9"/>
    <p:sldLayoutId id="2147483678" r:id="rId10"/>
    <p:sldLayoutId id="2147483656" r:id="rId11"/>
    <p:sldLayoutId id="2147483679" r:id="rId12"/>
    <p:sldLayoutId id="2147483680" r:id="rId13"/>
    <p:sldLayoutId id="2147483681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22" r:id="rId46"/>
    <p:sldLayoutId id="2147483721" r:id="rId4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kumimoji="0" lang="fr-FR" sz="3600" b="0" i="0" u="none" strike="noStrike" kern="1200" cap="none" spc="0" normalizeH="0" baseline="0" dirty="0" smtClean="0">
          <a:ln>
            <a:noFill/>
          </a:ln>
          <a:solidFill>
            <a:schemeClr val="accent1"/>
          </a:solidFill>
          <a:effectLst/>
          <a:uLnTx/>
          <a:uFillTx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  <a:lvl2pPr marL="36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kumimoji="0" lang="fr-FR" sz="2000" b="0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2pPr>
      <a:lvl3pPr marL="36000" indent="-228600" algn="l" defTabSz="914400" rtl="0" eaLnBrk="1" latinLnBrk="0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fr-FR" sz="120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C853ED-FB66-450E-9505-B68A21CD9B6F}"/>
              </a:ext>
            </a:extLst>
          </p:cNvPr>
          <p:cNvSpPr txBox="1"/>
          <p:nvPr/>
        </p:nvSpPr>
        <p:spPr>
          <a:xfrm>
            <a:off x="703706" y="659011"/>
            <a:ext cx="4833027" cy="5539978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/>
            <a:r>
              <a:rPr lang="en-IN" sz="4800" b="1" dirty="0">
                <a:solidFill>
                  <a:schemeClr val="tx2">
                    <a:lumMod val="90000"/>
                    <a:lumOff val="10000"/>
                  </a:schemeClr>
                </a:solidFill>
                <a:ea typeface="Fira Code Retina" panose="020B0509050000020004" pitchFamily="49" charset="0"/>
              </a:rPr>
              <a:t>Cellular </a:t>
            </a:r>
          </a:p>
          <a:p>
            <a:pPr algn="l"/>
            <a:r>
              <a:rPr lang="en-IN" sz="4800" b="1" dirty="0">
                <a:solidFill>
                  <a:schemeClr val="tx2">
                    <a:lumMod val="90000"/>
                    <a:lumOff val="10000"/>
                  </a:schemeClr>
                </a:solidFill>
                <a:ea typeface="Fira Code Retina" panose="020B0509050000020004" pitchFamily="49" charset="0"/>
              </a:rPr>
              <a:t>Networks</a:t>
            </a:r>
          </a:p>
          <a:p>
            <a:pPr algn="l"/>
            <a:endParaRPr lang="en-IN" sz="4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l"/>
            <a:endParaRPr lang="en-IN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l"/>
            <a:endParaRPr lang="en-IN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l"/>
            <a:endParaRPr lang="en-IN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l"/>
            <a:endParaRPr lang="en-IN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l"/>
            <a:endParaRPr lang="en-IN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l"/>
            <a:endParaRPr lang="en-IN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l"/>
            <a:endParaRPr lang="en-IN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l"/>
            <a:r>
              <a:rPr lang="en-IN" sz="2300" dirty="0">
                <a:solidFill>
                  <a:schemeClr val="tx2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MAHARSHI BHAVSAR - 11</a:t>
            </a:r>
          </a:p>
          <a:p>
            <a:r>
              <a:rPr lang="en-IN" sz="2300" dirty="0">
                <a:solidFill>
                  <a:schemeClr val="tx2">
                    <a:lumMod val="90000"/>
                    <a:lumOff val="1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MIHIR DARJI - 13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0591C-BB56-4BFF-87C6-530FA2766239}"/>
              </a:ext>
            </a:extLst>
          </p:cNvPr>
          <p:cNvSpPr txBox="1"/>
          <p:nvPr/>
        </p:nvSpPr>
        <p:spPr>
          <a:xfrm>
            <a:off x="10704353" y="6568580"/>
            <a:ext cx="1417740" cy="222369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Image from </a:t>
            </a:r>
            <a:r>
              <a:rPr lang="en-IN" sz="11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Unsplash</a:t>
            </a:r>
            <a:endParaRPr lang="en-IN" sz="11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268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7BA037A-269E-42ED-BD72-FFC01BCA9CFD}"/>
              </a:ext>
            </a:extLst>
          </p:cNvPr>
          <p:cNvSpPr txBox="1"/>
          <p:nvPr/>
        </p:nvSpPr>
        <p:spPr>
          <a:xfrm>
            <a:off x="807481" y="972943"/>
            <a:ext cx="5725209" cy="4912114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lvl="0">
              <a:lnSpc>
                <a:spcPct val="90000"/>
              </a:lnSpc>
            </a:pPr>
            <a:r>
              <a:rPr lang="en-IN" sz="4000" dirty="0">
                <a:solidFill>
                  <a:srgbClr val="7986C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Hard</a:t>
            </a:r>
            <a:r>
              <a:rPr lang="en-IN" sz="4000" dirty="0">
                <a:solidFill>
                  <a:srgbClr val="111111">
                    <a:lumMod val="75000"/>
                    <a:lumOff val="2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Handover</a:t>
            </a:r>
            <a:endParaRPr lang="en-IN" sz="4000" dirty="0">
              <a:solidFill>
                <a:srgbClr val="7986C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0">
              <a:lnSpc>
                <a:spcPct val="90000"/>
              </a:lnSpc>
            </a:pPr>
            <a:endParaRPr lang="en-IN" sz="4000" dirty="0">
              <a:solidFill>
                <a:srgbClr val="111111">
                  <a:lumMod val="75000"/>
                  <a:lumOff val="25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i="1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Break before make</a:t>
            </a: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i="1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lvl="0" indent="-457200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Cheaper &amp; easier to implement</a:t>
            </a:r>
          </a:p>
          <a:p>
            <a:pPr marL="457200" lvl="0" indent="-457200"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lvl="0" indent="-457200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Generally completes in 100-200 </a:t>
            </a:r>
            <a:r>
              <a:rPr lang="en-IN" sz="2400" dirty="0" err="1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ms</a:t>
            </a: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lvl="0" indent="-457200"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lvl="0" indent="-457200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Mobile station hardware need not be capable of receiving &gt;= 2 channels in parallel</a:t>
            </a:r>
          </a:p>
          <a:p>
            <a:pPr lvl="0">
              <a:lnSpc>
                <a:spcPct val="90000"/>
              </a:lnSpc>
            </a:pPr>
            <a:endParaRPr lang="en-IN" sz="4000" dirty="0">
              <a:solidFill>
                <a:srgbClr val="111111">
                  <a:lumMod val="75000"/>
                  <a:lumOff val="25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B1F5A1-67C5-43F5-A58C-67B1D203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22592" y="1277482"/>
            <a:ext cx="3954143" cy="430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26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7BA037A-269E-42ED-BD72-FFC01BCA9CFD}"/>
              </a:ext>
            </a:extLst>
          </p:cNvPr>
          <p:cNvSpPr txBox="1"/>
          <p:nvPr/>
        </p:nvSpPr>
        <p:spPr>
          <a:xfrm>
            <a:off x="807481" y="474345"/>
            <a:ext cx="5725209" cy="5909310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lvl="0">
              <a:lnSpc>
                <a:spcPct val="90000"/>
              </a:lnSpc>
            </a:pPr>
            <a:r>
              <a:rPr lang="en-IN" sz="4000" dirty="0">
                <a:solidFill>
                  <a:srgbClr val="7986C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Soft</a:t>
            </a:r>
            <a:r>
              <a:rPr lang="en-IN" sz="4000" dirty="0">
                <a:solidFill>
                  <a:srgbClr val="111111">
                    <a:lumMod val="75000"/>
                    <a:lumOff val="2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Handover</a:t>
            </a:r>
            <a:endParaRPr lang="en-IN" sz="4000" dirty="0">
              <a:solidFill>
                <a:srgbClr val="7986C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0">
              <a:lnSpc>
                <a:spcPct val="90000"/>
              </a:lnSpc>
            </a:pPr>
            <a:endParaRPr lang="en-IN" sz="4000" dirty="0">
              <a:solidFill>
                <a:srgbClr val="111111">
                  <a:lumMod val="75000"/>
                  <a:lumOff val="25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i="1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Make before break</a:t>
            </a: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i="1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Mobile station is connected to &gt;1 bases simultaneously</a:t>
            </a: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i="1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lvl="0" indent="-457200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Better connection reliability</a:t>
            </a:r>
          </a:p>
          <a:p>
            <a:pPr marL="457200" lvl="0" indent="-457200"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lvl="0" indent="-457200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Expensive &amp; complex</a:t>
            </a:r>
          </a:p>
          <a:p>
            <a:pPr marL="457200" lvl="0" indent="-457200"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lvl="0" indent="-457200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Mobile station hardware should be capable of receiving &gt;= 2 channels in parallel</a:t>
            </a:r>
          </a:p>
          <a:p>
            <a:pPr lvl="0">
              <a:lnSpc>
                <a:spcPct val="90000"/>
              </a:lnSpc>
            </a:pPr>
            <a:endParaRPr lang="en-IN" sz="4000" dirty="0">
              <a:solidFill>
                <a:srgbClr val="111111">
                  <a:lumMod val="75000"/>
                  <a:lumOff val="25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B1F5A1-67C5-43F5-A58C-67B1D203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89704" y="1269430"/>
            <a:ext cx="3954143" cy="431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11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F2D324-227C-44C3-86AB-E1CF89F12815}"/>
              </a:ext>
            </a:extLst>
          </p:cNvPr>
          <p:cNvSpPr txBox="1"/>
          <p:nvPr/>
        </p:nvSpPr>
        <p:spPr>
          <a:xfrm>
            <a:off x="618392" y="699022"/>
            <a:ext cx="9431216" cy="5459956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IN" sz="4000" dirty="0">
                <a:solidFill>
                  <a:srgbClr val="111111">
                    <a:lumMod val="75000"/>
                    <a:lumOff val="2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Roaming</a:t>
            </a:r>
          </a:p>
          <a:p>
            <a:pPr>
              <a:lnSpc>
                <a:spcPct val="90000"/>
              </a:lnSpc>
            </a:pPr>
            <a:endParaRPr lang="en-IN" sz="4000" dirty="0">
              <a:solidFill>
                <a:srgbClr val="111111">
                  <a:lumMod val="75000"/>
                  <a:lumOff val="25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State when mobile is being used outside its home network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Automatically connects to and makes use of services of visitor network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AAA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Authentication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Authorization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Accounting billing</a:t>
            </a:r>
          </a:p>
          <a:p>
            <a:pPr lvl="1">
              <a:lnSpc>
                <a:spcPct val="90000"/>
              </a:lnSpc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Home network operator must have a roaming agreement with the visitor network operator</a:t>
            </a:r>
            <a:endParaRPr lang="en-IN" sz="4000" dirty="0">
              <a:solidFill>
                <a:srgbClr val="111111">
                  <a:lumMod val="75000"/>
                  <a:lumOff val="25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544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F2D324-227C-44C3-86AB-E1CF89F12815}"/>
              </a:ext>
            </a:extLst>
          </p:cNvPr>
          <p:cNvSpPr txBox="1"/>
          <p:nvPr/>
        </p:nvSpPr>
        <p:spPr>
          <a:xfrm>
            <a:off x="618392" y="1046810"/>
            <a:ext cx="9431216" cy="4764381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IN" sz="4000" dirty="0">
                <a:solidFill>
                  <a:srgbClr val="111111">
                    <a:lumMod val="75000"/>
                    <a:lumOff val="2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Roaming </a:t>
            </a:r>
            <a:r>
              <a:rPr lang="en-IN" sz="4000" dirty="0">
                <a:solidFill>
                  <a:srgbClr val="7986C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Process</a:t>
            </a:r>
          </a:p>
          <a:p>
            <a:pPr>
              <a:lnSpc>
                <a:spcPct val="90000"/>
              </a:lnSpc>
            </a:pPr>
            <a:endParaRPr lang="en-IN" sz="4000" dirty="0">
              <a:solidFill>
                <a:srgbClr val="111111">
                  <a:lumMod val="75000"/>
                  <a:lumOff val="25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Visitor network operator sees the device whenever powered on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VNO attempts to identify the HNO, if no roaming agreement then service is denied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VNO requests HNO for device/user identity using IMSI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VNO starts maintaining a temporary record of the user</a:t>
            </a: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HNO updates details so that further connections are routed to VNO</a:t>
            </a:r>
            <a:endParaRPr lang="en-IN" sz="4000" dirty="0">
              <a:solidFill>
                <a:srgbClr val="111111">
                  <a:lumMod val="75000"/>
                  <a:lumOff val="25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881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0178CE9-CBEA-4F56-9DD2-BDAD6F40E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783601"/>
              </p:ext>
            </p:extLst>
          </p:nvPr>
        </p:nvGraphicFramePr>
        <p:xfrm>
          <a:off x="911604" y="837000"/>
          <a:ext cx="10368792" cy="518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13776">
                  <a:extLst>
                    <a:ext uri="{9D8B030D-6E8A-4147-A177-3AD203B41FA5}">
                      <a16:colId xmlns:a16="http://schemas.microsoft.com/office/drawing/2014/main" val="3312424503"/>
                    </a:ext>
                  </a:extLst>
                </a:gridCol>
                <a:gridCol w="3727508">
                  <a:extLst>
                    <a:ext uri="{9D8B030D-6E8A-4147-A177-3AD203B41FA5}">
                      <a16:colId xmlns:a16="http://schemas.microsoft.com/office/drawing/2014/main" val="979796296"/>
                    </a:ext>
                  </a:extLst>
                </a:gridCol>
                <a:gridCol w="3727508">
                  <a:extLst>
                    <a:ext uri="{9D8B030D-6E8A-4147-A177-3AD203B41FA5}">
                      <a16:colId xmlns:a16="http://schemas.microsoft.com/office/drawing/2014/main" val="3821501535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en-IN" sz="3200" kern="1200" dirty="0">
                          <a:solidFill>
                            <a:srgbClr val="111111">
                              <a:lumMod val="75000"/>
                              <a:lumOff val="25000"/>
                            </a:srgbClr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Attribute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kern="1200" dirty="0">
                          <a:solidFill>
                            <a:srgbClr val="111111">
                              <a:lumMod val="75000"/>
                              <a:lumOff val="25000"/>
                            </a:srgbClr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Wi-Fi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kern="1200" dirty="0">
                          <a:solidFill>
                            <a:srgbClr val="111111">
                              <a:lumMod val="75000"/>
                              <a:lumOff val="25000"/>
                            </a:srgbClr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4G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14136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endParaRPr lang="en-IN" sz="3200" kern="1200" dirty="0">
                        <a:solidFill>
                          <a:srgbClr val="111111">
                            <a:lumMod val="75000"/>
                            <a:lumOff val="25000"/>
                          </a:srgbClr>
                        </a:soli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342900" indent="-342900" algn="ctr">
                        <a:buFont typeface="Wingdings" panose="05000000000000000000" pitchFamily="2" charset="2"/>
                        <a:buChar char="q"/>
                      </a:pPr>
                      <a:r>
                        <a:rPr lang="en-IN" sz="2200" kern="1200" dirty="0">
                          <a:solidFill>
                            <a:srgbClr val="111111">
                              <a:lumMod val="75000"/>
                              <a:lumOff val="25000"/>
                            </a:srgbClr>
                          </a:solidFill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Purposefully designed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3200" kern="1200" dirty="0">
                        <a:solidFill>
                          <a:srgbClr val="111111">
                            <a:lumMod val="75000"/>
                            <a:lumOff val="25000"/>
                          </a:srgbClr>
                        </a:solidFill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50420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l"/>
                      <a:r>
                        <a:rPr lang="en-IN" sz="2200" kern="1200" dirty="0">
                          <a:solidFill>
                            <a:srgbClr val="111111">
                              <a:lumMod val="75000"/>
                              <a:lumOff val="25000"/>
                            </a:srgbClr>
                          </a:solidFill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Equipment size</a:t>
                      </a: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IN" sz="1800" kern="1200" dirty="0">
                          <a:solidFill>
                            <a:srgbClr val="111111">
                              <a:lumMod val="75000"/>
                              <a:lumOff val="25000"/>
                            </a:srgbClr>
                          </a:solidFill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small</a:t>
                      </a: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IN" sz="2200" kern="1200" dirty="0">
                          <a:solidFill>
                            <a:srgbClr val="111111">
                              <a:lumMod val="75000"/>
                              <a:lumOff val="25000"/>
                            </a:srgbClr>
                          </a:solidFill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HUGE</a:t>
                      </a: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69279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l"/>
                      <a:r>
                        <a:rPr lang="en-IN" sz="2200" kern="1200" dirty="0">
                          <a:solidFill>
                            <a:srgbClr val="111111">
                              <a:lumMod val="75000"/>
                              <a:lumOff val="25000"/>
                            </a:srgbClr>
                          </a:solidFill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Frequencies</a:t>
                      </a: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IN" sz="2200" kern="1200" dirty="0">
                          <a:solidFill>
                            <a:srgbClr val="111111">
                              <a:lumMod val="75000"/>
                              <a:lumOff val="25000"/>
                            </a:srgbClr>
                          </a:solidFill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2.4GHz &amp; 5GHz</a:t>
                      </a: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IN" sz="2200" kern="1200" dirty="0">
                          <a:solidFill>
                            <a:srgbClr val="111111">
                              <a:lumMod val="75000"/>
                              <a:lumOff val="25000"/>
                            </a:srgbClr>
                          </a:solidFill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0.7-0.9, 1.6-1.9GHz</a:t>
                      </a: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01218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l"/>
                      <a:r>
                        <a:rPr lang="en-IN" sz="2200" kern="1200" dirty="0">
                          <a:solidFill>
                            <a:srgbClr val="111111">
                              <a:lumMod val="75000"/>
                              <a:lumOff val="25000"/>
                            </a:srgbClr>
                          </a:solidFill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Range</a:t>
                      </a: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IN" sz="2200" kern="1200" dirty="0">
                          <a:solidFill>
                            <a:srgbClr val="111111">
                              <a:lumMod val="75000"/>
                              <a:lumOff val="25000"/>
                            </a:srgbClr>
                          </a:solidFill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Short</a:t>
                      </a: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IN" sz="2200" kern="2400" spc="1600" baseline="0" dirty="0">
                          <a:solidFill>
                            <a:srgbClr val="111111">
                              <a:lumMod val="75000"/>
                              <a:lumOff val="25000"/>
                            </a:srgbClr>
                          </a:solidFill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Long</a:t>
                      </a: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92852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l"/>
                      <a:r>
                        <a:rPr lang="en-IN" sz="2200" kern="1200" dirty="0">
                          <a:solidFill>
                            <a:srgbClr val="111111">
                              <a:lumMod val="75000"/>
                              <a:lumOff val="25000"/>
                            </a:srgbClr>
                          </a:solidFill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Power usage</a:t>
                      </a: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IN" sz="2200" kern="1200" dirty="0">
                          <a:solidFill>
                            <a:srgbClr val="111111">
                              <a:lumMod val="75000"/>
                              <a:lumOff val="25000"/>
                            </a:srgbClr>
                          </a:solidFill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Very less</a:t>
                      </a: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IN" sz="2200" kern="1200" dirty="0">
                          <a:solidFill>
                            <a:srgbClr val="111111">
                              <a:lumMod val="75000"/>
                              <a:lumOff val="25000"/>
                            </a:srgbClr>
                          </a:solidFill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Very high</a:t>
                      </a: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83728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l"/>
                      <a:r>
                        <a:rPr lang="en-IN" sz="2200" kern="1200" dirty="0">
                          <a:solidFill>
                            <a:srgbClr val="111111">
                              <a:lumMod val="75000"/>
                              <a:lumOff val="25000"/>
                            </a:srgbClr>
                          </a:solidFill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Speed</a:t>
                      </a: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IN" sz="2200" kern="1200" dirty="0">
                          <a:solidFill>
                            <a:srgbClr val="111111">
                              <a:lumMod val="75000"/>
                              <a:lumOff val="25000"/>
                            </a:srgbClr>
                          </a:solidFill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Fast</a:t>
                      </a: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IN" sz="2200" kern="1200" dirty="0">
                          <a:solidFill>
                            <a:srgbClr val="111111">
                              <a:lumMod val="75000"/>
                              <a:lumOff val="25000"/>
                            </a:srgbClr>
                          </a:solidFill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Comparatively slower</a:t>
                      </a: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77231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l"/>
                      <a:r>
                        <a:rPr lang="en-IN" sz="2200" kern="1200" dirty="0">
                          <a:solidFill>
                            <a:srgbClr val="111111">
                              <a:lumMod val="75000"/>
                              <a:lumOff val="25000"/>
                            </a:srgbClr>
                          </a:solidFill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Application</a:t>
                      </a: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IN" sz="2200" kern="1200" dirty="0">
                          <a:solidFill>
                            <a:srgbClr val="111111">
                              <a:lumMod val="75000"/>
                              <a:lumOff val="25000"/>
                            </a:srgbClr>
                          </a:solidFill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In-home</a:t>
                      </a: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IN" sz="2200" kern="1200" dirty="0">
                          <a:solidFill>
                            <a:srgbClr val="111111">
                              <a:lumMod val="75000"/>
                              <a:lumOff val="25000"/>
                            </a:srgbClr>
                          </a:solidFill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On the go</a:t>
                      </a:r>
                    </a:p>
                  </a:txBody>
                  <a:tcPr marL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565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419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E7FF4CA-95D9-419E-88AB-0ECDDBC90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2"/>
          <a:stretch/>
        </p:blipFill>
        <p:spPr>
          <a:xfrm>
            <a:off x="3524250" y="39848"/>
            <a:ext cx="5143500" cy="677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40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1571DE6-B657-4E9F-8508-61DBF3293CFB}"/>
              </a:ext>
            </a:extLst>
          </p:cNvPr>
          <p:cNvSpPr txBox="1"/>
          <p:nvPr/>
        </p:nvSpPr>
        <p:spPr>
          <a:xfrm>
            <a:off x="10343626" y="6568580"/>
            <a:ext cx="1778467" cy="222369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Image from </a:t>
            </a:r>
            <a:r>
              <a:rPr lang="en-IN" sz="1100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VisualCapitalist</a:t>
            </a:r>
            <a:endParaRPr lang="en-IN" sz="1100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919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8A0F5C-5C6B-47C2-96B1-DCDB923954D3}"/>
              </a:ext>
            </a:extLst>
          </p:cNvPr>
          <p:cNvSpPr txBox="1"/>
          <p:nvPr/>
        </p:nvSpPr>
        <p:spPr>
          <a:xfrm>
            <a:off x="1317625" y="1207901"/>
            <a:ext cx="9505950" cy="3541034"/>
          </a:xfrm>
          <a:prstGeom prst="rect">
            <a:avLst/>
          </a:prstGeom>
          <a:noFill/>
        </p:spPr>
        <p:txBody>
          <a:bodyPr wrap="square" lIns="0" r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IN" sz="6000" dirty="0">
                <a:solidFill>
                  <a:srgbClr val="7986C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Why?</a:t>
            </a:r>
          </a:p>
          <a:p>
            <a:pPr>
              <a:lnSpc>
                <a:spcPct val="90000"/>
              </a:lnSpc>
            </a:pPr>
            <a:endParaRPr lang="en-IN" sz="2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sz="2600" dirty="0">
                <a:solidFill>
                  <a:srgbClr val="3C3C3C"/>
                </a:solidFill>
                <a:cs typeface="Segoe UI Semibold" panose="020B0702040204020203" pitchFamily="34" charset="0"/>
              </a:rPr>
              <a:t>Communication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sz="2600" dirty="0">
                <a:solidFill>
                  <a:srgbClr val="3C3C3C"/>
                </a:solidFill>
                <a:cs typeface="Segoe UI Semibold" panose="020B0702040204020203" pitchFamily="34" charset="0"/>
              </a:rPr>
              <a:t>Over long distances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sz="2600" dirty="0">
                <a:solidFill>
                  <a:srgbClr val="3C3C3C"/>
                </a:solidFill>
                <a:cs typeface="Segoe UI Semibold" panose="020B0702040204020203" pitchFamily="34" charset="0"/>
              </a:rPr>
              <a:t>Mobility</a:t>
            </a:r>
          </a:p>
        </p:txBody>
      </p:sp>
    </p:spTree>
    <p:extLst>
      <p:ext uri="{BB962C8B-B14F-4D97-AF65-F5344CB8AC3E}">
        <p14:creationId xmlns:p14="http://schemas.microsoft.com/office/powerpoint/2010/main" val="345235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8A0F5C-5C6B-47C2-96B1-DCDB923954D3}"/>
              </a:ext>
            </a:extLst>
          </p:cNvPr>
          <p:cNvSpPr txBox="1"/>
          <p:nvPr/>
        </p:nvSpPr>
        <p:spPr>
          <a:xfrm>
            <a:off x="1317625" y="805229"/>
            <a:ext cx="9505950" cy="4947573"/>
          </a:xfrm>
          <a:prstGeom prst="rect">
            <a:avLst/>
          </a:prstGeom>
          <a:noFill/>
        </p:spPr>
        <p:txBody>
          <a:bodyPr wrap="square" lIns="0" r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IN" sz="5400" dirty="0">
                <a:solidFill>
                  <a:schemeClr val="tx2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does it </a:t>
            </a:r>
            <a:r>
              <a:rPr lang="en-IN" sz="5400" dirty="0">
                <a:solidFill>
                  <a:srgbClr val="7986C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provide</a:t>
            </a:r>
            <a:r>
              <a:rPr lang="en-IN" sz="5400" dirty="0">
                <a:solidFill>
                  <a:schemeClr val="tx2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?</a:t>
            </a:r>
          </a:p>
          <a:p>
            <a:pPr>
              <a:lnSpc>
                <a:spcPct val="90000"/>
              </a:lnSpc>
            </a:pPr>
            <a:endParaRPr lang="en-IN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sz="2600" dirty="0">
                <a:solidFill>
                  <a:srgbClr val="3C3C3C"/>
                </a:solidFill>
                <a:cs typeface="Segoe UI Semibold" panose="020B0702040204020203" pitchFamily="34" charset="0"/>
              </a:rPr>
              <a:t>Hierarchical structure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sz="2600" dirty="0">
                <a:solidFill>
                  <a:srgbClr val="3C3C3C"/>
                </a:solidFill>
                <a:cs typeface="Segoe UI Semibold" panose="020B0702040204020203" pitchFamily="34" charset="0"/>
              </a:rPr>
              <a:t>Large geographical coverage area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sz="2600" dirty="0">
                <a:solidFill>
                  <a:srgbClr val="3C3C3C"/>
                </a:solidFill>
                <a:cs typeface="Segoe UI Semibold" panose="020B0702040204020203" pitchFamily="34" charset="0"/>
              </a:rPr>
              <a:t>Reduced interference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sz="2600" dirty="0">
                <a:solidFill>
                  <a:srgbClr val="3C3C3C"/>
                </a:solidFill>
                <a:cs typeface="Segoe UI Semibold" panose="020B0702040204020203" pitchFamily="34" charset="0"/>
              </a:rPr>
              <a:t>Transparent handovers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sz="2600" dirty="0">
                <a:solidFill>
                  <a:srgbClr val="3C3C3C"/>
                </a:solidFill>
                <a:cs typeface="Segoe UI Semibold" panose="020B0702040204020203" pitchFamily="34" charset="0"/>
              </a:rPr>
              <a:t>Roaming</a:t>
            </a:r>
          </a:p>
        </p:txBody>
      </p:sp>
    </p:spTree>
    <p:extLst>
      <p:ext uri="{BB962C8B-B14F-4D97-AF65-F5344CB8AC3E}">
        <p14:creationId xmlns:p14="http://schemas.microsoft.com/office/powerpoint/2010/main" val="42720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8A0F5C-5C6B-47C2-96B1-DCDB923954D3}"/>
              </a:ext>
            </a:extLst>
          </p:cNvPr>
          <p:cNvSpPr txBox="1"/>
          <p:nvPr/>
        </p:nvSpPr>
        <p:spPr>
          <a:xfrm>
            <a:off x="1431998" y="2746742"/>
            <a:ext cx="9328004" cy="877163"/>
          </a:xfrm>
          <a:prstGeom prst="rect">
            <a:avLst/>
          </a:prstGeom>
          <a:noFill/>
        </p:spPr>
        <p:txBody>
          <a:bodyPr wrap="square" lIns="0" rIns="0" b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IN" sz="6000" dirty="0">
                <a:solidFill>
                  <a:schemeClr val="tx2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How does it </a:t>
            </a:r>
            <a:r>
              <a:rPr lang="en-IN" sz="6000" dirty="0">
                <a:solidFill>
                  <a:srgbClr val="7986C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</a:t>
            </a:r>
            <a:r>
              <a:rPr lang="en-IN" sz="6000" dirty="0">
                <a:solidFill>
                  <a:schemeClr val="tx2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61553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56CD2A-133D-44B6-8D99-1E588043F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83336" y="0"/>
            <a:ext cx="862532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894567-1EBC-4D4F-B32F-17720AE32A58}"/>
              </a:ext>
            </a:extLst>
          </p:cNvPr>
          <p:cNvSpPr txBox="1"/>
          <p:nvPr/>
        </p:nvSpPr>
        <p:spPr>
          <a:xfrm>
            <a:off x="10528183" y="6560191"/>
            <a:ext cx="1593910" cy="222369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Image from TechTarget</a:t>
            </a:r>
          </a:p>
        </p:txBody>
      </p:sp>
    </p:spTree>
    <p:extLst>
      <p:ext uri="{BB962C8B-B14F-4D97-AF65-F5344CB8AC3E}">
        <p14:creationId xmlns:p14="http://schemas.microsoft.com/office/powerpoint/2010/main" val="1962799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393E40-B038-46F3-B357-3796DFA8B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253" y="698809"/>
            <a:ext cx="2976135" cy="4890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BA037A-269E-42ED-BD72-FFC01BCA9CFD}"/>
              </a:ext>
            </a:extLst>
          </p:cNvPr>
          <p:cNvSpPr txBox="1"/>
          <p:nvPr/>
        </p:nvSpPr>
        <p:spPr>
          <a:xfrm>
            <a:off x="612395" y="1268407"/>
            <a:ext cx="7155811" cy="432118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lvl="0">
              <a:lnSpc>
                <a:spcPct val="90000"/>
              </a:lnSpc>
            </a:pPr>
            <a:r>
              <a:rPr lang="en-IN" sz="4000" dirty="0">
                <a:solidFill>
                  <a:srgbClr val="111111">
                    <a:lumMod val="75000"/>
                    <a:lumOff val="2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Base </a:t>
            </a:r>
            <a:r>
              <a:rPr lang="en-IN" sz="4000" dirty="0">
                <a:solidFill>
                  <a:srgbClr val="7986C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Transceiver</a:t>
            </a:r>
            <a:r>
              <a:rPr lang="en-IN" sz="4000" dirty="0">
                <a:solidFill>
                  <a:srgbClr val="111111">
                    <a:lumMod val="75000"/>
                    <a:lumOff val="2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Station</a:t>
            </a:r>
          </a:p>
          <a:p>
            <a:pPr lvl="0">
              <a:lnSpc>
                <a:spcPct val="90000"/>
              </a:lnSpc>
            </a:pPr>
            <a:endParaRPr lang="en-IN" sz="4000" dirty="0">
              <a:solidFill>
                <a:srgbClr val="111111">
                  <a:lumMod val="75000"/>
                  <a:lumOff val="25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Facilitates connection between mobile stations and the network</a:t>
            </a: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Houses encryption-decryption equipment, bandpass filters, antennas</a:t>
            </a: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Several transceivers with varying frequencies</a:t>
            </a: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lvl="0">
              <a:lnSpc>
                <a:spcPct val="90000"/>
              </a:lnSpc>
            </a:pPr>
            <a:endParaRPr lang="en-IN" sz="4000" dirty="0">
              <a:solidFill>
                <a:srgbClr val="111111">
                  <a:lumMod val="75000"/>
                  <a:lumOff val="25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19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7BA037A-269E-42ED-BD72-FFC01BCA9CFD}"/>
              </a:ext>
            </a:extLst>
          </p:cNvPr>
          <p:cNvSpPr txBox="1"/>
          <p:nvPr/>
        </p:nvSpPr>
        <p:spPr>
          <a:xfrm>
            <a:off x="512930" y="936010"/>
            <a:ext cx="5401309" cy="4985980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lvl="0">
              <a:lnSpc>
                <a:spcPct val="90000"/>
              </a:lnSpc>
            </a:pPr>
            <a:r>
              <a:rPr lang="en-IN" sz="4000" dirty="0">
                <a:solidFill>
                  <a:srgbClr val="111111">
                    <a:lumMod val="75000"/>
                    <a:lumOff val="2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Base Station </a:t>
            </a:r>
            <a:r>
              <a:rPr lang="en-IN" sz="4000" dirty="0">
                <a:solidFill>
                  <a:srgbClr val="7986C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Controller</a:t>
            </a:r>
          </a:p>
          <a:p>
            <a:pPr lvl="0">
              <a:lnSpc>
                <a:spcPct val="90000"/>
              </a:lnSpc>
            </a:pPr>
            <a:endParaRPr lang="en-IN" sz="4000" dirty="0">
              <a:solidFill>
                <a:srgbClr val="111111">
                  <a:lumMod val="75000"/>
                  <a:lumOff val="25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The </a:t>
            </a:r>
            <a:r>
              <a:rPr lang="en-IN" sz="2400" i="1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intelligence</a:t>
            </a: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 behind the BTSs</a:t>
            </a: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Controls from 10-100 BTSs</a:t>
            </a: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Handles allocation of radio channels, receives signal strength info from mobile stations</a:t>
            </a: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Transparent load balancing</a:t>
            </a: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lvl="0">
              <a:lnSpc>
                <a:spcPct val="90000"/>
              </a:lnSpc>
            </a:pPr>
            <a:endParaRPr lang="en-IN" sz="4000" dirty="0">
              <a:solidFill>
                <a:srgbClr val="111111">
                  <a:lumMod val="75000"/>
                  <a:lumOff val="25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2D6242-D078-46F3-BBDD-C8C85EB0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11551"/>
            <a:ext cx="5583070" cy="343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72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BA037A-269E-42ED-BD72-FFC01BCA9CFD}"/>
                  </a:ext>
                </a:extLst>
              </p:cNvPr>
              <p:cNvSpPr txBox="1"/>
              <p:nvPr/>
            </p:nvSpPr>
            <p:spPr>
              <a:xfrm>
                <a:off x="694691" y="652404"/>
                <a:ext cx="5401309" cy="5252335"/>
              </a:xfrm>
              <a:prstGeom prst="rect">
                <a:avLst/>
              </a:prstGeom>
              <a:noFill/>
            </p:spPr>
            <p:txBody>
              <a:bodyPr wrap="square" lIns="0" tIns="0" bIns="0" rtlCol="0" anchor="t">
                <a:spAutoFit/>
              </a:bodyPr>
              <a:lstStyle/>
              <a:p>
                <a:pPr lvl="0">
                  <a:lnSpc>
                    <a:spcPct val="90000"/>
                  </a:lnSpc>
                </a:pPr>
                <a:r>
                  <a:rPr lang="en-IN" sz="4000" dirty="0">
                    <a:solidFill>
                      <a:srgbClr val="111111">
                        <a:lumMod val="75000"/>
                        <a:lumOff val="25000"/>
                      </a:srgb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Cell </a:t>
                </a:r>
                <a:r>
                  <a:rPr lang="en-IN" sz="4000" dirty="0">
                    <a:solidFill>
                      <a:srgbClr val="7986CB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Structure</a:t>
                </a:r>
              </a:p>
              <a:p>
                <a:pPr lvl="0">
                  <a:lnSpc>
                    <a:spcPct val="90000"/>
                  </a:lnSpc>
                </a:pPr>
                <a:endParaRPr lang="en-IN" sz="4000" dirty="0">
                  <a:solidFill>
                    <a:srgbClr val="111111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  <a:p>
                <a:pPr marL="457200" lvl="0" indent="-457200">
                  <a:lnSpc>
                    <a:spcPct val="90000"/>
                  </a:lnSpc>
                  <a:buFont typeface="Wingdings" panose="05000000000000000000" pitchFamily="2" charset="2"/>
                  <a:buChar char="q"/>
                </a:pPr>
                <a:r>
                  <a:rPr lang="en-IN" sz="2400" dirty="0">
                    <a:solidFill>
                      <a:srgbClr val="111111">
                        <a:lumMod val="75000"/>
                        <a:lumOff val="25000"/>
                      </a:srgbClr>
                    </a:solidFill>
                    <a:cs typeface="Segoe UI Semibold" panose="020B0702040204020203" pitchFamily="34" charset="0"/>
                  </a:rPr>
                  <a:t>Frequency reuse</a:t>
                </a:r>
              </a:p>
              <a:p>
                <a:pPr marL="457200" lvl="0" indent="-457200">
                  <a:lnSpc>
                    <a:spcPct val="90000"/>
                  </a:lnSpc>
                  <a:buFont typeface="Wingdings" panose="05000000000000000000" pitchFamily="2" charset="2"/>
                  <a:buChar char="q"/>
                </a:pPr>
                <a:endParaRPr lang="en-IN" sz="2400" dirty="0">
                  <a:solidFill>
                    <a:srgbClr val="111111">
                      <a:lumMod val="75000"/>
                      <a:lumOff val="25000"/>
                    </a:srgbClr>
                  </a:solidFill>
                  <a:cs typeface="Segoe UI Semibold" panose="020B0702040204020203" pitchFamily="34" charset="0"/>
                </a:endParaRPr>
              </a:p>
              <a:p>
                <a:pPr marL="457200" lvl="0" indent="-457200">
                  <a:lnSpc>
                    <a:spcPct val="90000"/>
                  </a:lnSpc>
                  <a:buFont typeface="Wingdings" panose="05000000000000000000" pitchFamily="2" charset="2"/>
                  <a:buChar char="q"/>
                </a:pPr>
                <a:r>
                  <a:rPr lang="en-IN" sz="2400" dirty="0">
                    <a:solidFill>
                      <a:srgbClr val="111111">
                        <a:lumMod val="75000"/>
                        <a:lumOff val="25000"/>
                      </a:srgbClr>
                    </a:solidFill>
                    <a:cs typeface="Segoe UI Semibold" panose="020B0702040204020203" pitchFamily="34" charset="0"/>
                  </a:rPr>
                  <a:t>Co-channel interference</a:t>
                </a:r>
              </a:p>
              <a:p>
                <a:pPr marL="457200" lvl="0" indent="-457200">
                  <a:lnSpc>
                    <a:spcPct val="90000"/>
                  </a:lnSpc>
                  <a:buFont typeface="Wingdings" panose="05000000000000000000" pitchFamily="2" charset="2"/>
                  <a:buChar char="q"/>
                </a:pPr>
                <a:endParaRPr lang="en-IN" sz="2400" dirty="0">
                  <a:solidFill>
                    <a:srgbClr val="111111">
                      <a:lumMod val="75000"/>
                      <a:lumOff val="25000"/>
                    </a:srgbClr>
                  </a:solidFill>
                  <a:cs typeface="Segoe UI Semibold" panose="020B0702040204020203" pitchFamily="34" charset="0"/>
                </a:endParaRPr>
              </a:p>
              <a:p>
                <a:pPr marL="457200" lvl="0" indent="-457200">
                  <a:spcAft>
                    <a:spcPts val="600"/>
                  </a:spcAft>
                  <a:buFont typeface="Wingdings" panose="05000000000000000000" pitchFamily="2" charset="2"/>
                  <a:buChar char="q"/>
                </a:pPr>
                <a:r>
                  <a:rPr lang="en-IN" sz="2400" dirty="0">
                    <a:solidFill>
                      <a:srgbClr val="111111">
                        <a:lumMod val="75000"/>
                        <a:lumOff val="25000"/>
                      </a:srgbClr>
                    </a:solidFill>
                    <a:cs typeface="Segoe UI Semibold" panose="020B0702040204020203" pitchFamily="34" charset="0"/>
                  </a:rPr>
                  <a:t>Frequency reuse distance</a:t>
                </a:r>
              </a:p>
              <a:p>
                <a:pPr lvl="1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111111">
                              <a:lumMod val="75000"/>
                              <a:lumOff val="25000"/>
                            </a:srgbClr>
                          </a:solidFill>
                          <a:latin typeface="Cambria Math" panose="02040503050406030204" pitchFamily="18" charset="0"/>
                          <a:cs typeface="Segoe UI Semibold" panose="020B0702040204020203" pitchFamily="34" charset="0"/>
                        </a:rPr>
                        <m:t>𝐷</m:t>
                      </m:r>
                      <m:r>
                        <a:rPr lang="en-IN" sz="2400" i="1" smtClean="0">
                          <a:solidFill>
                            <a:srgbClr val="111111">
                              <a:lumMod val="75000"/>
                              <a:lumOff val="25000"/>
                            </a:srgbClr>
                          </a:solidFill>
                          <a:latin typeface="Cambria Math" panose="02040503050406030204" pitchFamily="18" charset="0"/>
                          <a:cs typeface="Segoe UI Semibold" panose="020B0702040204020203" pitchFamily="34" charset="0"/>
                        </a:rPr>
                        <m:t>=</m:t>
                      </m:r>
                      <m:r>
                        <a:rPr lang="en-IN" sz="2400" b="0" i="1" smtClean="0">
                          <a:solidFill>
                            <a:srgbClr val="111111">
                              <a:lumMod val="75000"/>
                              <a:lumOff val="25000"/>
                            </a:srgbClr>
                          </a:solidFill>
                          <a:latin typeface="Cambria Math" panose="02040503050406030204" pitchFamily="18" charset="0"/>
                          <a:cs typeface="Segoe UI Semibold" panose="020B0702040204020203" pitchFamily="34" charset="0"/>
                        </a:rPr>
                        <m:t>𝑅</m:t>
                      </m:r>
                      <m:rad>
                        <m:radPr>
                          <m:degHide m:val="on"/>
                          <m:ctrlPr>
                            <a:rPr lang="en-IN" sz="2400" i="1" smtClean="0">
                              <a:solidFill>
                                <a:srgbClr val="111111">
                                  <a:lumMod val="75000"/>
                                  <a:lumOff val="25000"/>
                                </a:srgbClr>
                              </a:solidFill>
                              <a:latin typeface="Cambria Math" panose="02040503050406030204" pitchFamily="18" charset="0"/>
                              <a:cs typeface="Segoe UI Semibold" panose="020B07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IN" sz="2400" b="0" i="1" smtClean="0">
                              <a:solidFill>
                                <a:srgbClr val="111111">
                                  <a:lumMod val="75000"/>
                                  <a:lumOff val="25000"/>
                                </a:srgbClr>
                              </a:solidFill>
                              <a:latin typeface="Cambria Math" panose="02040503050406030204" pitchFamily="18" charset="0"/>
                              <a:cs typeface="Segoe UI Semibold" panose="020B0702040204020203" pitchFamily="34" charset="0"/>
                            </a:rPr>
                            <m:t>3</m:t>
                          </m:r>
                          <m:r>
                            <a:rPr lang="en-IN" sz="2400" b="0" i="1" smtClean="0">
                              <a:solidFill>
                                <a:srgbClr val="111111">
                                  <a:lumMod val="75000"/>
                                  <a:lumOff val="25000"/>
                                </a:srgbClr>
                              </a:solidFill>
                              <a:latin typeface="Cambria Math" panose="02040503050406030204" pitchFamily="18" charset="0"/>
                              <a:cs typeface="Segoe UI Semibold" panose="020B0702040204020203" pitchFamily="34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en-IN" sz="2400" dirty="0">
                  <a:solidFill>
                    <a:srgbClr val="111111">
                      <a:lumMod val="75000"/>
                      <a:lumOff val="25000"/>
                    </a:srgbClr>
                  </a:solidFill>
                  <a:cs typeface="Segoe UI Semibold" panose="020B0702040204020203" pitchFamily="34" charset="0"/>
                </a:endParaRPr>
              </a:p>
              <a:p>
                <a:pPr lvl="0">
                  <a:lnSpc>
                    <a:spcPct val="90000"/>
                  </a:lnSpc>
                </a:pPr>
                <a:endParaRPr lang="en-IN" sz="2400" dirty="0">
                  <a:solidFill>
                    <a:srgbClr val="111111">
                      <a:lumMod val="75000"/>
                      <a:lumOff val="25000"/>
                    </a:srgbClr>
                  </a:solidFill>
                  <a:cs typeface="Segoe UI Semibold" panose="020B0702040204020203" pitchFamily="34" charset="0"/>
                </a:endParaRPr>
              </a:p>
              <a:p>
                <a:pPr marL="457200" lvl="0" indent="-457200">
                  <a:spcAft>
                    <a:spcPts val="600"/>
                  </a:spcAft>
                  <a:buFont typeface="Wingdings" panose="05000000000000000000" pitchFamily="2" charset="2"/>
                  <a:buChar char="q"/>
                </a:pPr>
                <a:r>
                  <a:rPr lang="en-IN" sz="2400" dirty="0">
                    <a:solidFill>
                      <a:srgbClr val="111111">
                        <a:lumMod val="75000"/>
                        <a:lumOff val="25000"/>
                      </a:srgbClr>
                    </a:solidFill>
                    <a:cs typeface="Segoe UI Semibold" panose="020B0702040204020203" pitchFamily="34" charset="0"/>
                  </a:rPr>
                  <a:t>Frequency reuse factor</a:t>
                </a:r>
              </a:p>
              <a:p>
                <a:pPr lvl="1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111111">
                              <a:lumMod val="75000"/>
                              <a:lumOff val="25000"/>
                            </a:srgbClr>
                          </a:solidFill>
                          <a:latin typeface="Cambria Math" panose="02040503050406030204" pitchFamily="18" charset="0"/>
                          <a:cs typeface="Segoe UI Semibold" panose="020B0702040204020203" pitchFamily="34" charset="0"/>
                        </a:rPr>
                        <m:t>𝐹</m:t>
                      </m:r>
                      <m:r>
                        <a:rPr lang="en-IN" sz="2400" b="0" i="1" smtClean="0">
                          <a:solidFill>
                            <a:srgbClr val="111111">
                              <a:lumMod val="75000"/>
                              <a:lumOff val="25000"/>
                            </a:srgbClr>
                          </a:solidFill>
                          <a:latin typeface="Cambria Math" panose="02040503050406030204" pitchFamily="18" charset="0"/>
                          <a:cs typeface="Segoe UI Semibold" panose="020B0702040204020203" pitchFamily="34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IN" sz="2400" b="0" i="1" smtClean="0">
                              <a:solidFill>
                                <a:srgbClr val="111111">
                                  <a:lumMod val="75000"/>
                                  <a:lumOff val="25000"/>
                                </a:srgbClr>
                              </a:solidFill>
                              <a:latin typeface="Cambria Math" panose="02040503050406030204" pitchFamily="18" charset="0"/>
                              <a:cs typeface="Segoe UI Semibold" panose="020B0702040204020203" pitchFamily="34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solidFill>
                                <a:srgbClr val="111111">
                                  <a:lumMod val="75000"/>
                                  <a:lumOff val="25000"/>
                                </a:srgbClr>
                              </a:solidFill>
                              <a:latin typeface="Cambria Math" panose="02040503050406030204" pitchFamily="18" charset="0"/>
                              <a:cs typeface="Segoe UI Semibold" panose="020B07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solidFill>
                                <a:srgbClr val="111111">
                                  <a:lumMod val="75000"/>
                                  <a:lumOff val="25000"/>
                                </a:srgbClr>
                              </a:solidFill>
                              <a:latin typeface="Cambria Math" panose="02040503050406030204" pitchFamily="18" charset="0"/>
                              <a:cs typeface="Segoe UI Semibold" panose="020B0702040204020203" pitchFamily="34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IN" sz="2400" dirty="0">
                  <a:solidFill>
                    <a:srgbClr val="111111">
                      <a:lumMod val="75000"/>
                      <a:lumOff val="25000"/>
                    </a:srgbClr>
                  </a:solidFill>
                  <a:cs typeface="Segoe UI Semibold" panose="020B0702040204020203" pitchFamily="34" charset="0"/>
                </a:endParaRPr>
              </a:p>
              <a:p>
                <a:pPr lvl="0">
                  <a:lnSpc>
                    <a:spcPct val="90000"/>
                  </a:lnSpc>
                </a:pPr>
                <a:endParaRPr lang="en-IN" sz="4000" dirty="0">
                  <a:solidFill>
                    <a:srgbClr val="111111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BA037A-269E-42ED-BD72-FFC01BCA9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91" y="652404"/>
                <a:ext cx="5401309" cy="5252335"/>
              </a:xfrm>
              <a:prstGeom prst="rect">
                <a:avLst/>
              </a:prstGeom>
              <a:blipFill>
                <a:blip r:embed="rId2"/>
                <a:stretch>
                  <a:fillRect l="-5756" t="-40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F2D6242-D078-46F3-BBDD-C8C85EB067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12111" y="1106836"/>
            <a:ext cx="5509759" cy="435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2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7BA037A-269E-42ED-BD72-FFC01BCA9CFD}"/>
              </a:ext>
            </a:extLst>
          </p:cNvPr>
          <p:cNvSpPr txBox="1"/>
          <p:nvPr/>
        </p:nvSpPr>
        <p:spPr>
          <a:xfrm>
            <a:off x="694691" y="843677"/>
            <a:ext cx="5204947" cy="5170646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lvl="0">
              <a:lnSpc>
                <a:spcPct val="90000"/>
              </a:lnSpc>
            </a:pPr>
            <a:r>
              <a:rPr lang="en-IN" sz="4000" dirty="0">
                <a:solidFill>
                  <a:srgbClr val="111111">
                    <a:lumMod val="75000"/>
                    <a:lumOff val="25000"/>
                  </a:srgb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Handover</a:t>
            </a:r>
            <a:endParaRPr lang="en-IN" sz="4000" dirty="0">
              <a:solidFill>
                <a:srgbClr val="7986C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0">
              <a:lnSpc>
                <a:spcPct val="90000"/>
              </a:lnSpc>
            </a:pPr>
            <a:endParaRPr lang="en-IN" sz="4000" dirty="0">
              <a:solidFill>
                <a:srgbClr val="111111">
                  <a:lumMod val="75000"/>
                  <a:lumOff val="25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Changing the point of connection while communicating</a:t>
            </a: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Intra-cell or Inter-cell</a:t>
            </a:r>
          </a:p>
          <a:p>
            <a:pPr marL="457200" lvl="0" indent="-45720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rgbClr val="111111">
                  <a:lumMod val="75000"/>
                  <a:lumOff val="25000"/>
                </a:srgbClr>
              </a:solidFill>
              <a:cs typeface="Segoe UI Semibold" panose="020B0702040204020203" pitchFamily="34" charset="0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Happens when: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mobile station is gradually going out of range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111111">
                    <a:lumMod val="75000"/>
                    <a:lumOff val="25000"/>
                  </a:srgbClr>
                </a:solidFill>
                <a:cs typeface="Segoe UI Semibold" panose="020B0702040204020203" pitchFamily="34" charset="0"/>
              </a:rPr>
              <a:t>extra load on current BTS</a:t>
            </a:r>
          </a:p>
          <a:p>
            <a:pPr lvl="0">
              <a:lnSpc>
                <a:spcPct val="90000"/>
              </a:lnSpc>
            </a:pPr>
            <a:endParaRPr lang="en-IN" sz="4000" dirty="0">
              <a:solidFill>
                <a:srgbClr val="111111">
                  <a:lumMod val="75000"/>
                  <a:lumOff val="25000"/>
                </a:srgb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2D6242-D078-46F3-BBDD-C8C85EB0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0" y="2039463"/>
            <a:ext cx="5509759" cy="23746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611AD0-326D-481E-8B6C-0153C0EDC6C2}"/>
              </a:ext>
            </a:extLst>
          </p:cNvPr>
          <p:cNvSpPr txBox="1"/>
          <p:nvPr/>
        </p:nvSpPr>
        <p:spPr>
          <a:xfrm>
            <a:off x="10402349" y="6568580"/>
            <a:ext cx="1719744" cy="222369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IN" sz="11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Image from ResearchGate</a:t>
            </a:r>
          </a:p>
        </p:txBody>
      </p:sp>
    </p:spTree>
    <p:extLst>
      <p:ext uri="{BB962C8B-B14F-4D97-AF65-F5344CB8AC3E}">
        <p14:creationId xmlns:p14="http://schemas.microsoft.com/office/powerpoint/2010/main" val="267130890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Personnalisé 30">
      <a:dk1>
        <a:srgbClr val="1D1D1D"/>
      </a:dk1>
      <a:lt1>
        <a:sysClr val="window" lastClr="FFFFFF"/>
      </a:lt1>
      <a:dk2>
        <a:srgbClr val="111111"/>
      </a:dk2>
      <a:lt2>
        <a:srgbClr val="F8F8F8"/>
      </a:lt2>
      <a:accent1>
        <a:srgbClr val="F44336"/>
      </a:accent1>
      <a:accent2>
        <a:srgbClr val="9C27B0"/>
      </a:accent2>
      <a:accent3>
        <a:srgbClr val="3F51B5"/>
      </a:accent3>
      <a:accent4>
        <a:srgbClr val="03A9F4"/>
      </a:accent4>
      <a:accent5>
        <a:srgbClr val="009688"/>
      </a:accent5>
      <a:accent6>
        <a:srgbClr val="8BC34A"/>
      </a:accent6>
      <a:hlink>
        <a:srgbClr val="F44336"/>
      </a:hlink>
      <a:folHlink>
        <a:srgbClr val="3F51B5"/>
      </a:folHlink>
    </a:clrScheme>
    <a:fontScheme name="Slidor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bIns="0" rtlCol="0" anchor="t">
        <a:spAutoFit/>
      </a:bodyPr>
      <a:lstStyle>
        <a:defPPr algn="l">
          <a:lnSpc>
            <a:spcPct val="150000"/>
          </a:lnSpc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3573</TotalTime>
  <Words>340</Words>
  <Application>Microsoft Office PowerPoint</Application>
  <PresentationFormat>Widescreen</PresentationFormat>
  <Paragraphs>130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Segoe UI Semibold</vt:lpstr>
      <vt:lpstr>Segoe UI Light</vt:lpstr>
      <vt:lpstr>Cambria Math</vt:lpstr>
      <vt:lpstr>Arial</vt:lpstr>
      <vt:lpstr>Verdana</vt:lpstr>
      <vt:lpstr>Wingdings</vt:lpstr>
      <vt:lpstr>Segoe UI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Networks</dc:title>
  <dc:creator>Maharshi</dc:creator>
  <cp:keywords/>
  <cp:lastModifiedBy>droid</cp:lastModifiedBy>
  <cp:revision>367</cp:revision>
  <dcterms:created xsi:type="dcterms:W3CDTF">2018-11-08T16:43:29Z</dcterms:created>
  <dcterms:modified xsi:type="dcterms:W3CDTF">2019-09-26T19:46:26Z</dcterms:modified>
</cp:coreProperties>
</file>